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81" r:id="rId22"/>
    <p:sldId id="282" r:id="rId23"/>
    <p:sldId id="283" r:id="rId24"/>
    <p:sldId id="280" r:id="rId25"/>
    <p:sldId id="284" r:id="rId26"/>
    <p:sldId id="277" r:id="rId27"/>
    <p:sldId id="286" r:id="rId28"/>
    <p:sldId id="287" r:id="rId29"/>
    <p:sldId id="285" r:id="rId30"/>
    <p:sldId id="288" r:id="rId31"/>
    <p:sldId id="289" r:id="rId32"/>
    <p:sldId id="278" r:id="rId33"/>
    <p:sldId id="292" r:id="rId34"/>
    <p:sldId id="291" r:id="rId35"/>
    <p:sldId id="294" r:id="rId36"/>
    <p:sldId id="293" r:id="rId37"/>
    <p:sldId id="290" r:id="rId38"/>
    <p:sldId id="295" r:id="rId39"/>
    <p:sldId id="296" r:id="rId40"/>
    <p:sldId id="297" r:id="rId41"/>
    <p:sldId id="298" r:id="rId42"/>
    <p:sldId id="299" r:id="rId43"/>
    <p:sldId id="26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D6JQFH1qVHeeaHWar6kLQ==" hashData="JsVLkBp206az4VctjH7F02uqKCbvjhPp0Y5vzzdMfBrEDDgHj9md7AqYjm6qYiX6l6F8y6TccA3DcyE94PI6o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2A038-F568-4C00-BA09-DFE8FB2C2D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DDB464-4487-44DD-A456-C3BE8BFA1F43}">
      <dgm:prSet/>
      <dgm:spPr/>
      <dgm:t>
        <a:bodyPr/>
        <a:lstStyle/>
        <a:p>
          <a:r>
            <a:rPr lang="cs-CZ"/>
            <a:t>potom</a:t>
          </a:r>
          <a:endParaRPr lang="en-US"/>
        </a:p>
      </dgm:t>
    </dgm:pt>
    <dgm:pt modelId="{0BE72AD4-78BD-4F59-AD61-8709173E27B2}" type="parTrans" cxnId="{E7049DDE-2A34-4A79-A75F-02273314E48D}">
      <dgm:prSet/>
      <dgm:spPr/>
      <dgm:t>
        <a:bodyPr/>
        <a:lstStyle/>
        <a:p>
          <a:endParaRPr lang="en-US"/>
        </a:p>
      </dgm:t>
    </dgm:pt>
    <dgm:pt modelId="{56BAC5AA-95DB-4182-A197-4B4952748476}" type="sibTrans" cxnId="{E7049DDE-2A34-4A79-A75F-02273314E48D}">
      <dgm:prSet/>
      <dgm:spPr/>
      <dgm:t>
        <a:bodyPr/>
        <a:lstStyle/>
        <a:p>
          <a:endParaRPr lang="en-US"/>
        </a:p>
      </dgm:t>
    </dgm:pt>
    <dgm:pt modelId="{608E6CE3-A6BC-4388-A9C1-F5DF11174840}">
      <dgm:prSet/>
      <dgm:spPr/>
      <dgm:t>
        <a:bodyPr/>
        <a:lstStyle/>
        <a:p>
          <a:r>
            <a:rPr lang="cs-CZ"/>
            <a:t>proč?</a:t>
          </a:r>
          <a:endParaRPr lang="en-US"/>
        </a:p>
      </dgm:t>
    </dgm:pt>
    <dgm:pt modelId="{A1E2D1CD-8957-4D86-AC16-421A6DB33255}" type="parTrans" cxnId="{4C1FB4F6-2190-402B-80DD-79721697CBFA}">
      <dgm:prSet/>
      <dgm:spPr/>
      <dgm:t>
        <a:bodyPr/>
        <a:lstStyle/>
        <a:p>
          <a:endParaRPr lang="en-US"/>
        </a:p>
      </dgm:t>
    </dgm:pt>
    <dgm:pt modelId="{5972C528-283E-4E8A-A35C-EDA8D7FE10A0}" type="sibTrans" cxnId="{4C1FB4F6-2190-402B-80DD-79721697CBFA}">
      <dgm:prSet/>
      <dgm:spPr/>
      <dgm:t>
        <a:bodyPr/>
        <a:lstStyle/>
        <a:p>
          <a:endParaRPr lang="en-US"/>
        </a:p>
      </dgm:t>
    </dgm:pt>
    <dgm:pt modelId="{9E880F0F-D656-4856-81B8-C77F1B351A06}">
      <dgm:prSet/>
      <dgm:spPr/>
      <dgm:t>
        <a:bodyPr/>
        <a:lstStyle/>
        <a:p>
          <a:r>
            <a:rPr lang="cs-CZ"/>
            <a:t>dlouho</a:t>
          </a:r>
          <a:endParaRPr lang="en-US"/>
        </a:p>
      </dgm:t>
    </dgm:pt>
    <dgm:pt modelId="{1BEA97C9-399D-4B96-8BF1-57D707D82F6A}" type="parTrans" cxnId="{EC868264-019C-49D0-9B99-70090292445E}">
      <dgm:prSet/>
      <dgm:spPr/>
      <dgm:t>
        <a:bodyPr/>
        <a:lstStyle/>
        <a:p>
          <a:endParaRPr lang="en-US"/>
        </a:p>
      </dgm:t>
    </dgm:pt>
    <dgm:pt modelId="{5ECC3DAD-8D51-4390-B263-0FA6E1AD965C}" type="sibTrans" cxnId="{EC868264-019C-49D0-9B99-70090292445E}">
      <dgm:prSet/>
      <dgm:spPr/>
      <dgm:t>
        <a:bodyPr/>
        <a:lstStyle/>
        <a:p>
          <a:endParaRPr lang="en-US"/>
        </a:p>
      </dgm:t>
    </dgm:pt>
    <dgm:pt modelId="{C283A8D1-E9E6-4B77-BF09-B3DDB80A4BDD}">
      <dgm:prSet/>
      <dgm:spPr/>
      <dgm:t>
        <a:bodyPr/>
        <a:lstStyle/>
        <a:p>
          <a:r>
            <a:rPr lang="cs-CZ"/>
            <a:t>svíčky</a:t>
          </a:r>
          <a:endParaRPr lang="en-US"/>
        </a:p>
      </dgm:t>
    </dgm:pt>
    <dgm:pt modelId="{19259BA5-2F61-4E25-A628-23AB8C84AE2E}" type="parTrans" cxnId="{59879773-B092-4C02-B1E2-361522C38288}">
      <dgm:prSet/>
      <dgm:spPr/>
      <dgm:t>
        <a:bodyPr/>
        <a:lstStyle/>
        <a:p>
          <a:endParaRPr lang="en-US"/>
        </a:p>
      </dgm:t>
    </dgm:pt>
    <dgm:pt modelId="{A23E0297-6DEA-4D0F-9C11-C2B08230D42F}" type="sibTrans" cxnId="{59879773-B092-4C02-B1E2-361522C38288}">
      <dgm:prSet/>
      <dgm:spPr/>
      <dgm:t>
        <a:bodyPr/>
        <a:lstStyle/>
        <a:p>
          <a:endParaRPr lang="en-US"/>
        </a:p>
      </dgm:t>
    </dgm:pt>
    <dgm:pt modelId="{EB7B7729-FF43-46C0-BBFA-48FD848166F1}">
      <dgm:prSet/>
      <dgm:spPr/>
      <dgm:t>
        <a:bodyPr/>
        <a:lstStyle/>
        <a:p>
          <a:r>
            <a:rPr lang="cs-CZ"/>
            <a:t>anděl</a:t>
          </a:r>
          <a:endParaRPr lang="en-US"/>
        </a:p>
      </dgm:t>
    </dgm:pt>
    <dgm:pt modelId="{BA102093-949C-4F78-9732-E5E73DF53F03}" type="parTrans" cxnId="{641792EC-E840-49F8-B600-154C1F946009}">
      <dgm:prSet/>
      <dgm:spPr/>
      <dgm:t>
        <a:bodyPr/>
        <a:lstStyle/>
        <a:p>
          <a:endParaRPr lang="en-US"/>
        </a:p>
      </dgm:t>
    </dgm:pt>
    <dgm:pt modelId="{A4DA3D05-5D48-45ED-A783-07E06B5F5B80}" type="sibTrans" cxnId="{641792EC-E840-49F8-B600-154C1F946009}">
      <dgm:prSet/>
      <dgm:spPr/>
      <dgm:t>
        <a:bodyPr/>
        <a:lstStyle/>
        <a:p>
          <a:endParaRPr lang="en-US"/>
        </a:p>
      </dgm:t>
    </dgm:pt>
    <dgm:pt modelId="{AA64CC0B-3117-402E-A260-49890E685B45}">
      <dgm:prSet/>
      <dgm:spPr/>
      <dgm:t>
        <a:bodyPr/>
        <a:lstStyle/>
        <a:p>
          <a:r>
            <a:rPr lang="cs-CZ"/>
            <a:t>sklenice</a:t>
          </a:r>
          <a:endParaRPr lang="en-US"/>
        </a:p>
      </dgm:t>
    </dgm:pt>
    <dgm:pt modelId="{81805D8B-EE53-4A8C-AFBC-F32643659124}" type="parTrans" cxnId="{E902F306-F03A-441A-A4F4-7E65F52A4CBE}">
      <dgm:prSet/>
      <dgm:spPr/>
      <dgm:t>
        <a:bodyPr/>
        <a:lstStyle/>
        <a:p>
          <a:endParaRPr lang="en-US"/>
        </a:p>
      </dgm:t>
    </dgm:pt>
    <dgm:pt modelId="{1FAC306C-B739-4CE0-A374-295A0E746374}" type="sibTrans" cxnId="{E902F306-F03A-441A-A4F4-7E65F52A4CBE}">
      <dgm:prSet/>
      <dgm:spPr/>
      <dgm:t>
        <a:bodyPr/>
        <a:lstStyle/>
        <a:p>
          <a:endParaRPr lang="en-US"/>
        </a:p>
      </dgm:t>
    </dgm:pt>
    <dgm:pt modelId="{E4192A5C-D695-4871-8E3B-C3C27F15475F}" type="pres">
      <dgm:prSet presAssocID="{F8D2A038-F568-4C00-BA09-DFE8FB2C2D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2104462-5D48-4ECB-81ED-74C8C968FB67}" type="pres">
      <dgm:prSet presAssocID="{B2DDB464-4487-44DD-A456-C3BE8BFA1F43}" presName="thickLine" presStyleLbl="alignNode1" presStyleIdx="0" presStyleCnt="6"/>
      <dgm:spPr/>
    </dgm:pt>
    <dgm:pt modelId="{1A4123B8-926F-460A-A94F-82E18FE678A9}" type="pres">
      <dgm:prSet presAssocID="{B2DDB464-4487-44DD-A456-C3BE8BFA1F43}" presName="horz1" presStyleCnt="0"/>
      <dgm:spPr/>
    </dgm:pt>
    <dgm:pt modelId="{CE33DE98-CDCC-4D2E-A53E-218E33AE006B}" type="pres">
      <dgm:prSet presAssocID="{B2DDB464-4487-44DD-A456-C3BE8BFA1F43}" presName="tx1" presStyleLbl="revTx" presStyleIdx="0" presStyleCnt="6"/>
      <dgm:spPr/>
      <dgm:t>
        <a:bodyPr/>
        <a:lstStyle/>
        <a:p>
          <a:endParaRPr lang="cs-CZ"/>
        </a:p>
      </dgm:t>
    </dgm:pt>
    <dgm:pt modelId="{5E023D5A-EEDC-4E1E-811F-FA4A49011F15}" type="pres">
      <dgm:prSet presAssocID="{B2DDB464-4487-44DD-A456-C3BE8BFA1F43}" presName="vert1" presStyleCnt="0"/>
      <dgm:spPr/>
    </dgm:pt>
    <dgm:pt modelId="{2C087031-8E3D-460F-8474-08E9AACCF323}" type="pres">
      <dgm:prSet presAssocID="{608E6CE3-A6BC-4388-A9C1-F5DF11174840}" presName="thickLine" presStyleLbl="alignNode1" presStyleIdx="1" presStyleCnt="6"/>
      <dgm:spPr/>
    </dgm:pt>
    <dgm:pt modelId="{6FFB2C26-7FBF-49CD-8F44-FC178C63C43E}" type="pres">
      <dgm:prSet presAssocID="{608E6CE3-A6BC-4388-A9C1-F5DF11174840}" presName="horz1" presStyleCnt="0"/>
      <dgm:spPr/>
    </dgm:pt>
    <dgm:pt modelId="{251DE2E9-E0AF-4D2D-B62F-59133CC913CC}" type="pres">
      <dgm:prSet presAssocID="{608E6CE3-A6BC-4388-A9C1-F5DF11174840}" presName="tx1" presStyleLbl="revTx" presStyleIdx="1" presStyleCnt="6"/>
      <dgm:spPr/>
      <dgm:t>
        <a:bodyPr/>
        <a:lstStyle/>
        <a:p>
          <a:endParaRPr lang="cs-CZ"/>
        </a:p>
      </dgm:t>
    </dgm:pt>
    <dgm:pt modelId="{376F2660-81BF-4D2C-A24E-5D2DB3C4DDC4}" type="pres">
      <dgm:prSet presAssocID="{608E6CE3-A6BC-4388-A9C1-F5DF11174840}" presName="vert1" presStyleCnt="0"/>
      <dgm:spPr/>
    </dgm:pt>
    <dgm:pt modelId="{85697701-013C-41F1-8561-73E86917B018}" type="pres">
      <dgm:prSet presAssocID="{9E880F0F-D656-4856-81B8-C77F1B351A06}" presName="thickLine" presStyleLbl="alignNode1" presStyleIdx="2" presStyleCnt="6"/>
      <dgm:spPr/>
    </dgm:pt>
    <dgm:pt modelId="{8708E780-D058-464E-8078-FD7245FE5F54}" type="pres">
      <dgm:prSet presAssocID="{9E880F0F-D656-4856-81B8-C77F1B351A06}" presName="horz1" presStyleCnt="0"/>
      <dgm:spPr/>
    </dgm:pt>
    <dgm:pt modelId="{4A3B4EFF-47F0-4B81-BF43-E302A707C831}" type="pres">
      <dgm:prSet presAssocID="{9E880F0F-D656-4856-81B8-C77F1B351A06}" presName="tx1" presStyleLbl="revTx" presStyleIdx="2" presStyleCnt="6"/>
      <dgm:spPr/>
      <dgm:t>
        <a:bodyPr/>
        <a:lstStyle/>
        <a:p>
          <a:endParaRPr lang="cs-CZ"/>
        </a:p>
      </dgm:t>
    </dgm:pt>
    <dgm:pt modelId="{86A0D348-3C5E-498B-B284-45C843FD2E32}" type="pres">
      <dgm:prSet presAssocID="{9E880F0F-D656-4856-81B8-C77F1B351A06}" presName="vert1" presStyleCnt="0"/>
      <dgm:spPr/>
    </dgm:pt>
    <dgm:pt modelId="{2C60D0CB-F8AC-49A8-A685-9DF671520C29}" type="pres">
      <dgm:prSet presAssocID="{C283A8D1-E9E6-4B77-BF09-B3DDB80A4BDD}" presName="thickLine" presStyleLbl="alignNode1" presStyleIdx="3" presStyleCnt="6"/>
      <dgm:spPr/>
    </dgm:pt>
    <dgm:pt modelId="{0F36C6AA-550F-429A-B95F-1D15395ABB76}" type="pres">
      <dgm:prSet presAssocID="{C283A8D1-E9E6-4B77-BF09-B3DDB80A4BDD}" presName="horz1" presStyleCnt="0"/>
      <dgm:spPr/>
    </dgm:pt>
    <dgm:pt modelId="{ED927845-F9D4-431E-BEA1-7B51E202B99A}" type="pres">
      <dgm:prSet presAssocID="{C283A8D1-E9E6-4B77-BF09-B3DDB80A4BDD}" presName="tx1" presStyleLbl="revTx" presStyleIdx="3" presStyleCnt="6"/>
      <dgm:spPr/>
      <dgm:t>
        <a:bodyPr/>
        <a:lstStyle/>
        <a:p>
          <a:endParaRPr lang="cs-CZ"/>
        </a:p>
      </dgm:t>
    </dgm:pt>
    <dgm:pt modelId="{07E6C0E6-CA06-4BD2-AABD-8EFA983305EB}" type="pres">
      <dgm:prSet presAssocID="{C283A8D1-E9E6-4B77-BF09-B3DDB80A4BDD}" presName="vert1" presStyleCnt="0"/>
      <dgm:spPr/>
    </dgm:pt>
    <dgm:pt modelId="{8BC19615-4A29-458C-9FE7-7A094057C8E7}" type="pres">
      <dgm:prSet presAssocID="{EB7B7729-FF43-46C0-BBFA-48FD848166F1}" presName="thickLine" presStyleLbl="alignNode1" presStyleIdx="4" presStyleCnt="6"/>
      <dgm:spPr/>
    </dgm:pt>
    <dgm:pt modelId="{CF01A0FE-3E37-43B0-80A4-2F856BF23496}" type="pres">
      <dgm:prSet presAssocID="{EB7B7729-FF43-46C0-BBFA-48FD848166F1}" presName="horz1" presStyleCnt="0"/>
      <dgm:spPr/>
    </dgm:pt>
    <dgm:pt modelId="{56764167-DB68-401C-AEA7-1A36EBF22051}" type="pres">
      <dgm:prSet presAssocID="{EB7B7729-FF43-46C0-BBFA-48FD848166F1}" presName="tx1" presStyleLbl="revTx" presStyleIdx="4" presStyleCnt="6"/>
      <dgm:spPr/>
      <dgm:t>
        <a:bodyPr/>
        <a:lstStyle/>
        <a:p>
          <a:endParaRPr lang="cs-CZ"/>
        </a:p>
      </dgm:t>
    </dgm:pt>
    <dgm:pt modelId="{133C919B-EED7-4B57-B73E-E469856C0163}" type="pres">
      <dgm:prSet presAssocID="{EB7B7729-FF43-46C0-BBFA-48FD848166F1}" presName="vert1" presStyleCnt="0"/>
      <dgm:spPr/>
    </dgm:pt>
    <dgm:pt modelId="{999EFD6B-8318-492C-9A74-9CA39B651B0D}" type="pres">
      <dgm:prSet presAssocID="{AA64CC0B-3117-402E-A260-49890E685B45}" presName="thickLine" presStyleLbl="alignNode1" presStyleIdx="5" presStyleCnt="6"/>
      <dgm:spPr/>
    </dgm:pt>
    <dgm:pt modelId="{B616F5EC-5623-4F13-A985-9D9AAAC0B5E6}" type="pres">
      <dgm:prSet presAssocID="{AA64CC0B-3117-402E-A260-49890E685B45}" presName="horz1" presStyleCnt="0"/>
      <dgm:spPr/>
    </dgm:pt>
    <dgm:pt modelId="{5CE8A859-5B7E-486B-BCBC-8BD1283E736B}" type="pres">
      <dgm:prSet presAssocID="{AA64CC0B-3117-402E-A260-49890E685B45}" presName="tx1" presStyleLbl="revTx" presStyleIdx="5" presStyleCnt="6"/>
      <dgm:spPr/>
      <dgm:t>
        <a:bodyPr/>
        <a:lstStyle/>
        <a:p>
          <a:endParaRPr lang="cs-CZ"/>
        </a:p>
      </dgm:t>
    </dgm:pt>
    <dgm:pt modelId="{E4F9B814-ECED-42FA-A264-A5DEA9BF3F42}" type="pres">
      <dgm:prSet presAssocID="{AA64CC0B-3117-402E-A260-49890E685B45}" presName="vert1" presStyleCnt="0"/>
      <dgm:spPr/>
    </dgm:pt>
  </dgm:ptLst>
  <dgm:cxnLst>
    <dgm:cxn modelId="{4C1FB4F6-2190-402B-80DD-79721697CBFA}" srcId="{F8D2A038-F568-4C00-BA09-DFE8FB2C2D3D}" destId="{608E6CE3-A6BC-4388-A9C1-F5DF11174840}" srcOrd="1" destOrd="0" parTransId="{A1E2D1CD-8957-4D86-AC16-421A6DB33255}" sibTransId="{5972C528-283E-4E8A-A35C-EDA8D7FE10A0}"/>
    <dgm:cxn modelId="{77BBFFF5-89F3-4ADC-BB2C-A01FB08178F5}" type="presOf" srcId="{B2DDB464-4487-44DD-A456-C3BE8BFA1F43}" destId="{CE33DE98-CDCC-4D2E-A53E-218E33AE006B}" srcOrd="0" destOrd="0" presId="urn:microsoft.com/office/officeart/2008/layout/LinedList"/>
    <dgm:cxn modelId="{DCC6B582-DC9F-4392-89F4-9DCB55C318F4}" type="presOf" srcId="{EB7B7729-FF43-46C0-BBFA-48FD848166F1}" destId="{56764167-DB68-401C-AEA7-1A36EBF22051}" srcOrd="0" destOrd="0" presId="urn:microsoft.com/office/officeart/2008/layout/LinedList"/>
    <dgm:cxn modelId="{10EC3822-204E-4A9A-BB04-2B5658E2E504}" type="presOf" srcId="{C283A8D1-E9E6-4B77-BF09-B3DDB80A4BDD}" destId="{ED927845-F9D4-431E-BEA1-7B51E202B99A}" srcOrd="0" destOrd="0" presId="urn:microsoft.com/office/officeart/2008/layout/LinedList"/>
    <dgm:cxn modelId="{43B06BB7-5D44-4E98-A123-C92A75A2F771}" type="presOf" srcId="{9E880F0F-D656-4856-81B8-C77F1B351A06}" destId="{4A3B4EFF-47F0-4B81-BF43-E302A707C831}" srcOrd="0" destOrd="0" presId="urn:microsoft.com/office/officeart/2008/layout/LinedList"/>
    <dgm:cxn modelId="{641792EC-E840-49F8-B600-154C1F946009}" srcId="{F8D2A038-F568-4C00-BA09-DFE8FB2C2D3D}" destId="{EB7B7729-FF43-46C0-BBFA-48FD848166F1}" srcOrd="4" destOrd="0" parTransId="{BA102093-949C-4F78-9732-E5E73DF53F03}" sibTransId="{A4DA3D05-5D48-45ED-A783-07E06B5F5B80}"/>
    <dgm:cxn modelId="{E7049DDE-2A34-4A79-A75F-02273314E48D}" srcId="{F8D2A038-F568-4C00-BA09-DFE8FB2C2D3D}" destId="{B2DDB464-4487-44DD-A456-C3BE8BFA1F43}" srcOrd="0" destOrd="0" parTransId="{0BE72AD4-78BD-4F59-AD61-8709173E27B2}" sibTransId="{56BAC5AA-95DB-4182-A197-4B4952748476}"/>
    <dgm:cxn modelId="{BF24C54D-62D8-4495-BFDB-9DF9D73596CA}" type="presOf" srcId="{AA64CC0B-3117-402E-A260-49890E685B45}" destId="{5CE8A859-5B7E-486B-BCBC-8BD1283E736B}" srcOrd="0" destOrd="0" presId="urn:microsoft.com/office/officeart/2008/layout/LinedList"/>
    <dgm:cxn modelId="{678E212D-E122-4340-A33A-158E649596B4}" type="presOf" srcId="{608E6CE3-A6BC-4388-A9C1-F5DF11174840}" destId="{251DE2E9-E0AF-4D2D-B62F-59133CC913CC}" srcOrd="0" destOrd="0" presId="urn:microsoft.com/office/officeart/2008/layout/LinedList"/>
    <dgm:cxn modelId="{59879773-B092-4C02-B1E2-361522C38288}" srcId="{F8D2A038-F568-4C00-BA09-DFE8FB2C2D3D}" destId="{C283A8D1-E9E6-4B77-BF09-B3DDB80A4BDD}" srcOrd="3" destOrd="0" parTransId="{19259BA5-2F61-4E25-A628-23AB8C84AE2E}" sibTransId="{A23E0297-6DEA-4D0F-9C11-C2B08230D42F}"/>
    <dgm:cxn modelId="{E902F306-F03A-441A-A4F4-7E65F52A4CBE}" srcId="{F8D2A038-F568-4C00-BA09-DFE8FB2C2D3D}" destId="{AA64CC0B-3117-402E-A260-49890E685B45}" srcOrd="5" destOrd="0" parTransId="{81805D8B-EE53-4A8C-AFBC-F32643659124}" sibTransId="{1FAC306C-B739-4CE0-A374-295A0E746374}"/>
    <dgm:cxn modelId="{EC868264-019C-49D0-9B99-70090292445E}" srcId="{F8D2A038-F568-4C00-BA09-DFE8FB2C2D3D}" destId="{9E880F0F-D656-4856-81B8-C77F1B351A06}" srcOrd="2" destOrd="0" parTransId="{1BEA97C9-399D-4B96-8BF1-57D707D82F6A}" sibTransId="{5ECC3DAD-8D51-4390-B263-0FA6E1AD965C}"/>
    <dgm:cxn modelId="{669DDDC2-BE92-42FD-AB57-C5201413C6FC}" type="presOf" srcId="{F8D2A038-F568-4C00-BA09-DFE8FB2C2D3D}" destId="{E4192A5C-D695-4871-8E3B-C3C27F15475F}" srcOrd="0" destOrd="0" presId="urn:microsoft.com/office/officeart/2008/layout/LinedList"/>
    <dgm:cxn modelId="{26586E8F-1621-4229-B361-C8A27DA8982F}" type="presParOf" srcId="{E4192A5C-D695-4871-8E3B-C3C27F15475F}" destId="{C2104462-5D48-4ECB-81ED-74C8C968FB67}" srcOrd="0" destOrd="0" presId="urn:microsoft.com/office/officeart/2008/layout/LinedList"/>
    <dgm:cxn modelId="{2A007612-BFBD-4EFD-BC16-5B610510DE0A}" type="presParOf" srcId="{E4192A5C-D695-4871-8E3B-C3C27F15475F}" destId="{1A4123B8-926F-460A-A94F-82E18FE678A9}" srcOrd="1" destOrd="0" presId="urn:microsoft.com/office/officeart/2008/layout/LinedList"/>
    <dgm:cxn modelId="{02AF30F2-C4EE-44C6-946B-E03AB62BFEBA}" type="presParOf" srcId="{1A4123B8-926F-460A-A94F-82E18FE678A9}" destId="{CE33DE98-CDCC-4D2E-A53E-218E33AE006B}" srcOrd="0" destOrd="0" presId="urn:microsoft.com/office/officeart/2008/layout/LinedList"/>
    <dgm:cxn modelId="{AA52C32E-E48C-451E-8B06-E44319652626}" type="presParOf" srcId="{1A4123B8-926F-460A-A94F-82E18FE678A9}" destId="{5E023D5A-EEDC-4E1E-811F-FA4A49011F15}" srcOrd="1" destOrd="0" presId="urn:microsoft.com/office/officeart/2008/layout/LinedList"/>
    <dgm:cxn modelId="{0341BB66-FE5E-41DD-B426-3642095AD4D7}" type="presParOf" srcId="{E4192A5C-D695-4871-8E3B-C3C27F15475F}" destId="{2C087031-8E3D-460F-8474-08E9AACCF323}" srcOrd="2" destOrd="0" presId="urn:microsoft.com/office/officeart/2008/layout/LinedList"/>
    <dgm:cxn modelId="{A7EE6CD2-9231-4A05-BE1B-E0084912686B}" type="presParOf" srcId="{E4192A5C-D695-4871-8E3B-C3C27F15475F}" destId="{6FFB2C26-7FBF-49CD-8F44-FC178C63C43E}" srcOrd="3" destOrd="0" presId="urn:microsoft.com/office/officeart/2008/layout/LinedList"/>
    <dgm:cxn modelId="{D485ED43-5710-4B34-A51F-0E3E9938651C}" type="presParOf" srcId="{6FFB2C26-7FBF-49CD-8F44-FC178C63C43E}" destId="{251DE2E9-E0AF-4D2D-B62F-59133CC913CC}" srcOrd="0" destOrd="0" presId="urn:microsoft.com/office/officeart/2008/layout/LinedList"/>
    <dgm:cxn modelId="{4351A2E5-A641-4AD8-AFC1-5BDB951CAB5B}" type="presParOf" srcId="{6FFB2C26-7FBF-49CD-8F44-FC178C63C43E}" destId="{376F2660-81BF-4D2C-A24E-5D2DB3C4DDC4}" srcOrd="1" destOrd="0" presId="urn:microsoft.com/office/officeart/2008/layout/LinedList"/>
    <dgm:cxn modelId="{F52FB4F7-D2A7-4418-86AD-49ACF4C34254}" type="presParOf" srcId="{E4192A5C-D695-4871-8E3B-C3C27F15475F}" destId="{85697701-013C-41F1-8561-73E86917B018}" srcOrd="4" destOrd="0" presId="urn:microsoft.com/office/officeart/2008/layout/LinedList"/>
    <dgm:cxn modelId="{6042E5DC-944E-482D-AB53-E1E8D2BBDA4D}" type="presParOf" srcId="{E4192A5C-D695-4871-8E3B-C3C27F15475F}" destId="{8708E780-D058-464E-8078-FD7245FE5F54}" srcOrd="5" destOrd="0" presId="urn:microsoft.com/office/officeart/2008/layout/LinedList"/>
    <dgm:cxn modelId="{9622CAF9-AAC9-4D32-910A-819D38B67274}" type="presParOf" srcId="{8708E780-D058-464E-8078-FD7245FE5F54}" destId="{4A3B4EFF-47F0-4B81-BF43-E302A707C831}" srcOrd="0" destOrd="0" presId="urn:microsoft.com/office/officeart/2008/layout/LinedList"/>
    <dgm:cxn modelId="{1086D741-27BE-479B-8C5D-1916A092D49B}" type="presParOf" srcId="{8708E780-D058-464E-8078-FD7245FE5F54}" destId="{86A0D348-3C5E-498B-B284-45C843FD2E32}" srcOrd="1" destOrd="0" presId="urn:microsoft.com/office/officeart/2008/layout/LinedList"/>
    <dgm:cxn modelId="{16E41810-386A-4FBF-BA48-0D45E654BBB7}" type="presParOf" srcId="{E4192A5C-D695-4871-8E3B-C3C27F15475F}" destId="{2C60D0CB-F8AC-49A8-A685-9DF671520C29}" srcOrd="6" destOrd="0" presId="urn:microsoft.com/office/officeart/2008/layout/LinedList"/>
    <dgm:cxn modelId="{69E49351-6316-4B74-B888-1A1247C0C13E}" type="presParOf" srcId="{E4192A5C-D695-4871-8E3B-C3C27F15475F}" destId="{0F36C6AA-550F-429A-B95F-1D15395ABB76}" srcOrd="7" destOrd="0" presId="urn:microsoft.com/office/officeart/2008/layout/LinedList"/>
    <dgm:cxn modelId="{31B887B6-8D21-46CE-A905-F11D94831B3C}" type="presParOf" srcId="{0F36C6AA-550F-429A-B95F-1D15395ABB76}" destId="{ED927845-F9D4-431E-BEA1-7B51E202B99A}" srcOrd="0" destOrd="0" presId="urn:microsoft.com/office/officeart/2008/layout/LinedList"/>
    <dgm:cxn modelId="{9AADED6C-7C0C-409C-8CBD-44A98FA45E99}" type="presParOf" srcId="{0F36C6AA-550F-429A-B95F-1D15395ABB76}" destId="{07E6C0E6-CA06-4BD2-AABD-8EFA983305EB}" srcOrd="1" destOrd="0" presId="urn:microsoft.com/office/officeart/2008/layout/LinedList"/>
    <dgm:cxn modelId="{02A04D81-ADB4-48D2-9107-1A27773A4E0E}" type="presParOf" srcId="{E4192A5C-D695-4871-8E3B-C3C27F15475F}" destId="{8BC19615-4A29-458C-9FE7-7A094057C8E7}" srcOrd="8" destOrd="0" presId="urn:microsoft.com/office/officeart/2008/layout/LinedList"/>
    <dgm:cxn modelId="{243BDC01-75C8-4455-A4B1-4597B2D23059}" type="presParOf" srcId="{E4192A5C-D695-4871-8E3B-C3C27F15475F}" destId="{CF01A0FE-3E37-43B0-80A4-2F856BF23496}" srcOrd="9" destOrd="0" presId="urn:microsoft.com/office/officeart/2008/layout/LinedList"/>
    <dgm:cxn modelId="{36E6F7F8-1DAD-463F-9E02-495964C5BFF9}" type="presParOf" srcId="{CF01A0FE-3E37-43B0-80A4-2F856BF23496}" destId="{56764167-DB68-401C-AEA7-1A36EBF22051}" srcOrd="0" destOrd="0" presId="urn:microsoft.com/office/officeart/2008/layout/LinedList"/>
    <dgm:cxn modelId="{4D633FBD-266C-442F-8195-EF8EC05B9E3F}" type="presParOf" srcId="{CF01A0FE-3E37-43B0-80A4-2F856BF23496}" destId="{133C919B-EED7-4B57-B73E-E469856C0163}" srcOrd="1" destOrd="0" presId="urn:microsoft.com/office/officeart/2008/layout/LinedList"/>
    <dgm:cxn modelId="{CFEDE453-08B6-4894-A29C-60D66DC5AC25}" type="presParOf" srcId="{E4192A5C-D695-4871-8E3B-C3C27F15475F}" destId="{999EFD6B-8318-492C-9A74-9CA39B651B0D}" srcOrd="10" destOrd="0" presId="urn:microsoft.com/office/officeart/2008/layout/LinedList"/>
    <dgm:cxn modelId="{C871013A-BA0D-4C37-895A-F5AFF2427C77}" type="presParOf" srcId="{E4192A5C-D695-4871-8E3B-C3C27F15475F}" destId="{B616F5EC-5623-4F13-A985-9D9AAAC0B5E6}" srcOrd="11" destOrd="0" presId="urn:microsoft.com/office/officeart/2008/layout/LinedList"/>
    <dgm:cxn modelId="{F8BE41FD-8195-46CB-A927-CD60E991D823}" type="presParOf" srcId="{B616F5EC-5623-4F13-A985-9D9AAAC0B5E6}" destId="{5CE8A859-5B7E-486B-BCBC-8BD1283E736B}" srcOrd="0" destOrd="0" presId="urn:microsoft.com/office/officeart/2008/layout/LinedList"/>
    <dgm:cxn modelId="{D7C0C2B3-1B17-4B9C-8A20-17D7C18EFBEA}" type="presParOf" srcId="{B616F5EC-5623-4F13-A985-9D9AAAC0B5E6}" destId="{E4F9B814-ECED-42FA-A264-A5DEA9BF3F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2A038-F568-4C00-BA09-DFE8FB2C2D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DB464-4487-44DD-A456-C3BE8BFA1F43}">
      <dgm:prSet/>
      <dgm:spPr/>
      <dgm:t>
        <a:bodyPr/>
        <a:lstStyle/>
        <a:p>
          <a:r>
            <a:rPr lang="cs-CZ" dirty="0"/>
            <a:t>jídlo</a:t>
          </a:r>
          <a:endParaRPr lang="en-US" dirty="0"/>
        </a:p>
      </dgm:t>
    </dgm:pt>
    <dgm:pt modelId="{0BE72AD4-78BD-4F59-AD61-8709173E27B2}" type="parTrans" cxnId="{E7049DDE-2A34-4A79-A75F-02273314E48D}">
      <dgm:prSet/>
      <dgm:spPr/>
      <dgm:t>
        <a:bodyPr/>
        <a:lstStyle/>
        <a:p>
          <a:endParaRPr lang="en-US"/>
        </a:p>
      </dgm:t>
    </dgm:pt>
    <dgm:pt modelId="{56BAC5AA-95DB-4182-A197-4B4952748476}" type="sibTrans" cxnId="{E7049DDE-2A34-4A79-A75F-02273314E48D}">
      <dgm:prSet/>
      <dgm:spPr/>
      <dgm:t>
        <a:bodyPr/>
        <a:lstStyle/>
        <a:p>
          <a:endParaRPr lang="en-US"/>
        </a:p>
      </dgm:t>
    </dgm:pt>
    <dgm:pt modelId="{608E6CE3-A6BC-4388-A9C1-F5DF11174840}">
      <dgm:prSet/>
      <dgm:spPr/>
      <dgm:t>
        <a:bodyPr/>
        <a:lstStyle/>
        <a:p>
          <a:r>
            <a:rPr lang="cs-CZ" dirty="0"/>
            <a:t>Honzo</a:t>
          </a:r>
          <a:endParaRPr lang="en-US" dirty="0"/>
        </a:p>
      </dgm:t>
    </dgm:pt>
    <dgm:pt modelId="{A1E2D1CD-8957-4D86-AC16-421A6DB33255}" type="parTrans" cxnId="{4C1FB4F6-2190-402B-80DD-79721697CBFA}">
      <dgm:prSet/>
      <dgm:spPr/>
      <dgm:t>
        <a:bodyPr/>
        <a:lstStyle/>
        <a:p>
          <a:endParaRPr lang="en-US"/>
        </a:p>
      </dgm:t>
    </dgm:pt>
    <dgm:pt modelId="{5972C528-283E-4E8A-A35C-EDA8D7FE10A0}" type="sibTrans" cxnId="{4C1FB4F6-2190-402B-80DD-79721697CBFA}">
      <dgm:prSet/>
      <dgm:spPr/>
      <dgm:t>
        <a:bodyPr/>
        <a:lstStyle/>
        <a:p>
          <a:endParaRPr lang="en-US"/>
        </a:p>
      </dgm:t>
    </dgm:pt>
    <dgm:pt modelId="{9E880F0F-D656-4856-81B8-C77F1B351A06}">
      <dgm:prSet/>
      <dgm:spPr/>
      <dgm:t>
        <a:bodyPr/>
        <a:lstStyle/>
        <a:p>
          <a:r>
            <a:rPr lang="cs-CZ" dirty="0"/>
            <a:t>zítra</a:t>
          </a:r>
          <a:endParaRPr lang="en-US" dirty="0"/>
        </a:p>
      </dgm:t>
    </dgm:pt>
    <dgm:pt modelId="{1BEA97C9-399D-4B96-8BF1-57D707D82F6A}" type="parTrans" cxnId="{EC868264-019C-49D0-9B99-70090292445E}">
      <dgm:prSet/>
      <dgm:spPr/>
      <dgm:t>
        <a:bodyPr/>
        <a:lstStyle/>
        <a:p>
          <a:endParaRPr lang="en-US"/>
        </a:p>
      </dgm:t>
    </dgm:pt>
    <dgm:pt modelId="{5ECC3DAD-8D51-4390-B263-0FA6E1AD965C}" type="sibTrans" cxnId="{EC868264-019C-49D0-9B99-70090292445E}">
      <dgm:prSet/>
      <dgm:spPr/>
      <dgm:t>
        <a:bodyPr/>
        <a:lstStyle/>
        <a:p>
          <a:endParaRPr lang="en-US"/>
        </a:p>
      </dgm:t>
    </dgm:pt>
    <dgm:pt modelId="{C283A8D1-E9E6-4B77-BF09-B3DDB80A4BDD}">
      <dgm:prSet/>
      <dgm:spPr/>
      <dgm:t>
        <a:bodyPr/>
        <a:lstStyle/>
        <a:p>
          <a:r>
            <a:rPr lang="cs-CZ" dirty="0"/>
            <a:t>spát</a:t>
          </a:r>
          <a:endParaRPr lang="en-US" dirty="0"/>
        </a:p>
      </dgm:t>
    </dgm:pt>
    <dgm:pt modelId="{19259BA5-2F61-4E25-A628-23AB8C84AE2E}" type="parTrans" cxnId="{59879773-B092-4C02-B1E2-361522C38288}">
      <dgm:prSet/>
      <dgm:spPr/>
      <dgm:t>
        <a:bodyPr/>
        <a:lstStyle/>
        <a:p>
          <a:endParaRPr lang="en-US"/>
        </a:p>
      </dgm:t>
    </dgm:pt>
    <dgm:pt modelId="{A23E0297-6DEA-4D0F-9C11-C2B08230D42F}" type="sibTrans" cxnId="{59879773-B092-4C02-B1E2-361522C38288}">
      <dgm:prSet/>
      <dgm:spPr/>
      <dgm:t>
        <a:bodyPr/>
        <a:lstStyle/>
        <a:p>
          <a:endParaRPr lang="en-US"/>
        </a:p>
      </dgm:t>
    </dgm:pt>
    <dgm:pt modelId="{EB7B7729-FF43-46C0-BBFA-48FD848166F1}">
      <dgm:prSet/>
      <dgm:spPr/>
      <dgm:t>
        <a:bodyPr/>
        <a:lstStyle/>
        <a:p>
          <a:r>
            <a:rPr lang="cs-CZ" dirty="0"/>
            <a:t>dolů</a:t>
          </a:r>
          <a:endParaRPr lang="en-US" dirty="0"/>
        </a:p>
      </dgm:t>
    </dgm:pt>
    <dgm:pt modelId="{BA102093-949C-4F78-9732-E5E73DF53F03}" type="parTrans" cxnId="{641792EC-E840-49F8-B600-154C1F946009}">
      <dgm:prSet/>
      <dgm:spPr/>
      <dgm:t>
        <a:bodyPr/>
        <a:lstStyle/>
        <a:p>
          <a:endParaRPr lang="en-US"/>
        </a:p>
      </dgm:t>
    </dgm:pt>
    <dgm:pt modelId="{A4DA3D05-5D48-45ED-A783-07E06B5F5B80}" type="sibTrans" cxnId="{641792EC-E840-49F8-B600-154C1F946009}">
      <dgm:prSet/>
      <dgm:spPr/>
      <dgm:t>
        <a:bodyPr/>
        <a:lstStyle/>
        <a:p>
          <a:endParaRPr lang="en-US"/>
        </a:p>
      </dgm:t>
    </dgm:pt>
    <dgm:pt modelId="{AA64CC0B-3117-402E-A260-49890E685B45}">
      <dgm:prSet/>
      <dgm:spPr/>
      <dgm:t>
        <a:bodyPr/>
        <a:lstStyle/>
        <a:p>
          <a:r>
            <a:rPr lang="cs-CZ" dirty="0"/>
            <a:t>házet</a:t>
          </a:r>
          <a:endParaRPr lang="en-US" dirty="0"/>
        </a:p>
      </dgm:t>
    </dgm:pt>
    <dgm:pt modelId="{81805D8B-EE53-4A8C-AFBC-F32643659124}" type="parTrans" cxnId="{E902F306-F03A-441A-A4F4-7E65F52A4CBE}">
      <dgm:prSet/>
      <dgm:spPr/>
      <dgm:t>
        <a:bodyPr/>
        <a:lstStyle/>
        <a:p>
          <a:endParaRPr lang="en-US"/>
        </a:p>
      </dgm:t>
    </dgm:pt>
    <dgm:pt modelId="{1FAC306C-B739-4CE0-A374-295A0E746374}" type="sibTrans" cxnId="{E902F306-F03A-441A-A4F4-7E65F52A4CBE}">
      <dgm:prSet/>
      <dgm:spPr/>
      <dgm:t>
        <a:bodyPr/>
        <a:lstStyle/>
        <a:p>
          <a:endParaRPr lang="en-US"/>
        </a:p>
      </dgm:t>
    </dgm:pt>
    <dgm:pt modelId="{E4192A5C-D695-4871-8E3B-C3C27F15475F}" type="pres">
      <dgm:prSet presAssocID="{F8D2A038-F568-4C00-BA09-DFE8FB2C2D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2104462-5D48-4ECB-81ED-74C8C968FB67}" type="pres">
      <dgm:prSet presAssocID="{B2DDB464-4487-44DD-A456-C3BE8BFA1F43}" presName="thickLine" presStyleLbl="alignNode1" presStyleIdx="0" presStyleCnt="6"/>
      <dgm:spPr/>
    </dgm:pt>
    <dgm:pt modelId="{1A4123B8-926F-460A-A94F-82E18FE678A9}" type="pres">
      <dgm:prSet presAssocID="{B2DDB464-4487-44DD-A456-C3BE8BFA1F43}" presName="horz1" presStyleCnt="0"/>
      <dgm:spPr/>
    </dgm:pt>
    <dgm:pt modelId="{CE33DE98-CDCC-4D2E-A53E-218E33AE006B}" type="pres">
      <dgm:prSet presAssocID="{B2DDB464-4487-44DD-A456-C3BE8BFA1F43}" presName="tx1" presStyleLbl="revTx" presStyleIdx="0" presStyleCnt="6"/>
      <dgm:spPr/>
      <dgm:t>
        <a:bodyPr/>
        <a:lstStyle/>
        <a:p>
          <a:endParaRPr lang="cs-CZ"/>
        </a:p>
      </dgm:t>
    </dgm:pt>
    <dgm:pt modelId="{5E023D5A-EEDC-4E1E-811F-FA4A49011F15}" type="pres">
      <dgm:prSet presAssocID="{B2DDB464-4487-44DD-A456-C3BE8BFA1F43}" presName="vert1" presStyleCnt="0"/>
      <dgm:spPr/>
    </dgm:pt>
    <dgm:pt modelId="{2C087031-8E3D-460F-8474-08E9AACCF323}" type="pres">
      <dgm:prSet presAssocID="{608E6CE3-A6BC-4388-A9C1-F5DF11174840}" presName="thickLine" presStyleLbl="alignNode1" presStyleIdx="1" presStyleCnt="6"/>
      <dgm:spPr/>
    </dgm:pt>
    <dgm:pt modelId="{6FFB2C26-7FBF-49CD-8F44-FC178C63C43E}" type="pres">
      <dgm:prSet presAssocID="{608E6CE3-A6BC-4388-A9C1-F5DF11174840}" presName="horz1" presStyleCnt="0"/>
      <dgm:spPr/>
    </dgm:pt>
    <dgm:pt modelId="{251DE2E9-E0AF-4D2D-B62F-59133CC913CC}" type="pres">
      <dgm:prSet presAssocID="{608E6CE3-A6BC-4388-A9C1-F5DF11174840}" presName="tx1" presStyleLbl="revTx" presStyleIdx="1" presStyleCnt="6"/>
      <dgm:spPr/>
      <dgm:t>
        <a:bodyPr/>
        <a:lstStyle/>
        <a:p>
          <a:endParaRPr lang="cs-CZ"/>
        </a:p>
      </dgm:t>
    </dgm:pt>
    <dgm:pt modelId="{376F2660-81BF-4D2C-A24E-5D2DB3C4DDC4}" type="pres">
      <dgm:prSet presAssocID="{608E6CE3-A6BC-4388-A9C1-F5DF11174840}" presName="vert1" presStyleCnt="0"/>
      <dgm:spPr/>
    </dgm:pt>
    <dgm:pt modelId="{85697701-013C-41F1-8561-73E86917B018}" type="pres">
      <dgm:prSet presAssocID="{9E880F0F-D656-4856-81B8-C77F1B351A06}" presName="thickLine" presStyleLbl="alignNode1" presStyleIdx="2" presStyleCnt="6"/>
      <dgm:spPr/>
    </dgm:pt>
    <dgm:pt modelId="{8708E780-D058-464E-8078-FD7245FE5F54}" type="pres">
      <dgm:prSet presAssocID="{9E880F0F-D656-4856-81B8-C77F1B351A06}" presName="horz1" presStyleCnt="0"/>
      <dgm:spPr/>
    </dgm:pt>
    <dgm:pt modelId="{4A3B4EFF-47F0-4B81-BF43-E302A707C831}" type="pres">
      <dgm:prSet presAssocID="{9E880F0F-D656-4856-81B8-C77F1B351A06}" presName="tx1" presStyleLbl="revTx" presStyleIdx="2" presStyleCnt="6"/>
      <dgm:spPr/>
      <dgm:t>
        <a:bodyPr/>
        <a:lstStyle/>
        <a:p>
          <a:endParaRPr lang="cs-CZ"/>
        </a:p>
      </dgm:t>
    </dgm:pt>
    <dgm:pt modelId="{86A0D348-3C5E-498B-B284-45C843FD2E32}" type="pres">
      <dgm:prSet presAssocID="{9E880F0F-D656-4856-81B8-C77F1B351A06}" presName="vert1" presStyleCnt="0"/>
      <dgm:spPr/>
    </dgm:pt>
    <dgm:pt modelId="{2C60D0CB-F8AC-49A8-A685-9DF671520C29}" type="pres">
      <dgm:prSet presAssocID="{C283A8D1-E9E6-4B77-BF09-B3DDB80A4BDD}" presName="thickLine" presStyleLbl="alignNode1" presStyleIdx="3" presStyleCnt="6"/>
      <dgm:spPr/>
    </dgm:pt>
    <dgm:pt modelId="{0F36C6AA-550F-429A-B95F-1D15395ABB76}" type="pres">
      <dgm:prSet presAssocID="{C283A8D1-E9E6-4B77-BF09-B3DDB80A4BDD}" presName="horz1" presStyleCnt="0"/>
      <dgm:spPr/>
    </dgm:pt>
    <dgm:pt modelId="{ED927845-F9D4-431E-BEA1-7B51E202B99A}" type="pres">
      <dgm:prSet presAssocID="{C283A8D1-E9E6-4B77-BF09-B3DDB80A4BDD}" presName="tx1" presStyleLbl="revTx" presStyleIdx="3" presStyleCnt="6"/>
      <dgm:spPr/>
      <dgm:t>
        <a:bodyPr/>
        <a:lstStyle/>
        <a:p>
          <a:endParaRPr lang="cs-CZ"/>
        </a:p>
      </dgm:t>
    </dgm:pt>
    <dgm:pt modelId="{07E6C0E6-CA06-4BD2-AABD-8EFA983305EB}" type="pres">
      <dgm:prSet presAssocID="{C283A8D1-E9E6-4B77-BF09-B3DDB80A4BDD}" presName="vert1" presStyleCnt="0"/>
      <dgm:spPr/>
    </dgm:pt>
    <dgm:pt modelId="{8BC19615-4A29-458C-9FE7-7A094057C8E7}" type="pres">
      <dgm:prSet presAssocID="{EB7B7729-FF43-46C0-BBFA-48FD848166F1}" presName="thickLine" presStyleLbl="alignNode1" presStyleIdx="4" presStyleCnt="6"/>
      <dgm:spPr/>
    </dgm:pt>
    <dgm:pt modelId="{CF01A0FE-3E37-43B0-80A4-2F856BF23496}" type="pres">
      <dgm:prSet presAssocID="{EB7B7729-FF43-46C0-BBFA-48FD848166F1}" presName="horz1" presStyleCnt="0"/>
      <dgm:spPr/>
    </dgm:pt>
    <dgm:pt modelId="{56764167-DB68-401C-AEA7-1A36EBF22051}" type="pres">
      <dgm:prSet presAssocID="{EB7B7729-FF43-46C0-BBFA-48FD848166F1}" presName="tx1" presStyleLbl="revTx" presStyleIdx="4" presStyleCnt="6"/>
      <dgm:spPr/>
      <dgm:t>
        <a:bodyPr/>
        <a:lstStyle/>
        <a:p>
          <a:endParaRPr lang="cs-CZ"/>
        </a:p>
      </dgm:t>
    </dgm:pt>
    <dgm:pt modelId="{133C919B-EED7-4B57-B73E-E469856C0163}" type="pres">
      <dgm:prSet presAssocID="{EB7B7729-FF43-46C0-BBFA-48FD848166F1}" presName="vert1" presStyleCnt="0"/>
      <dgm:spPr/>
    </dgm:pt>
    <dgm:pt modelId="{999EFD6B-8318-492C-9A74-9CA39B651B0D}" type="pres">
      <dgm:prSet presAssocID="{AA64CC0B-3117-402E-A260-49890E685B45}" presName="thickLine" presStyleLbl="alignNode1" presStyleIdx="5" presStyleCnt="6"/>
      <dgm:spPr/>
    </dgm:pt>
    <dgm:pt modelId="{B616F5EC-5623-4F13-A985-9D9AAAC0B5E6}" type="pres">
      <dgm:prSet presAssocID="{AA64CC0B-3117-402E-A260-49890E685B45}" presName="horz1" presStyleCnt="0"/>
      <dgm:spPr/>
    </dgm:pt>
    <dgm:pt modelId="{5CE8A859-5B7E-486B-BCBC-8BD1283E736B}" type="pres">
      <dgm:prSet presAssocID="{AA64CC0B-3117-402E-A260-49890E685B45}" presName="tx1" presStyleLbl="revTx" presStyleIdx="5" presStyleCnt="6"/>
      <dgm:spPr/>
      <dgm:t>
        <a:bodyPr/>
        <a:lstStyle/>
        <a:p>
          <a:endParaRPr lang="cs-CZ"/>
        </a:p>
      </dgm:t>
    </dgm:pt>
    <dgm:pt modelId="{E4F9B814-ECED-42FA-A264-A5DEA9BF3F42}" type="pres">
      <dgm:prSet presAssocID="{AA64CC0B-3117-402E-A260-49890E685B45}" presName="vert1" presStyleCnt="0"/>
      <dgm:spPr/>
    </dgm:pt>
  </dgm:ptLst>
  <dgm:cxnLst>
    <dgm:cxn modelId="{4C1FB4F6-2190-402B-80DD-79721697CBFA}" srcId="{F8D2A038-F568-4C00-BA09-DFE8FB2C2D3D}" destId="{608E6CE3-A6BC-4388-A9C1-F5DF11174840}" srcOrd="1" destOrd="0" parTransId="{A1E2D1CD-8957-4D86-AC16-421A6DB33255}" sibTransId="{5972C528-283E-4E8A-A35C-EDA8D7FE10A0}"/>
    <dgm:cxn modelId="{77BBFFF5-89F3-4ADC-BB2C-A01FB08178F5}" type="presOf" srcId="{B2DDB464-4487-44DD-A456-C3BE8BFA1F43}" destId="{CE33DE98-CDCC-4D2E-A53E-218E33AE006B}" srcOrd="0" destOrd="0" presId="urn:microsoft.com/office/officeart/2008/layout/LinedList"/>
    <dgm:cxn modelId="{DCC6B582-DC9F-4392-89F4-9DCB55C318F4}" type="presOf" srcId="{EB7B7729-FF43-46C0-BBFA-48FD848166F1}" destId="{56764167-DB68-401C-AEA7-1A36EBF22051}" srcOrd="0" destOrd="0" presId="urn:microsoft.com/office/officeart/2008/layout/LinedList"/>
    <dgm:cxn modelId="{10EC3822-204E-4A9A-BB04-2B5658E2E504}" type="presOf" srcId="{C283A8D1-E9E6-4B77-BF09-B3DDB80A4BDD}" destId="{ED927845-F9D4-431E-BEA1-7B51E202B99A}" srcOrd="0" destOrd="0" presId="urn:microsoft.com/office/officeart/2008/layout/LinedList"/>
    <dgm:cxn modelId="{43B06BB7-5D44-4E98-A123-C92A75A2F771}" type="presOf" srcId="{9E880F0F-D656-4856-81B8-C77F1B351A06}" destId="{4A3B4EFF-47F0-4B81-BF43-E302A707C831}" srcOrd="0" destOrd="0" presId="urn:microsoft.com/office/officeart/2008/layout/LinedList"/>
    <dgm:cxn modelId="{641792EC-E840-49F8-B600-154C1F946009}" srcId="{F8D2A038-F568-4C00-BA09-DFE8FB2C2D3D}" destId="{EB7B7729-FF43-46C0-BBFA-48FD848166F1}" srcOrd="4" destOrd="0" parTransId="{BA102093-949C-4F78-9732-E5E73DF53F03}" sibTransId="{A4DA3D05-5D48-45ED-A783-07E06B5F5B80}"/>
    <dgm:cxn modelId="{E7049DDE-2A34-4A79-A75F-02273314E48D}" srcId="{F8D2A038-F568-4C00-BA09-DFE8FB2C2D3D}" destId="{B2DDB464-4487-44DD-A456-C3BE8BFA1F43}" srcOrd="0" destOrd="0" parTransId="{0BE72AD4-78BD-4F59-AD61-8709173E27B2}" sibTransId="{56BAC5AA-95DB-4182-A197-4B4952748476}"/>
    <dgm:cxn modelId="{BF24C54D-62D8-4495-BFDB-9DF9D73596CA}" type="presOf" srcId="{AA64CC0B-3117-402E-A260-49890E685B45}" destId="{5CE8A859-5B7E-486B-BCBC-8BD1283E736B}" srcOrd="0" destOrd="0" presId="urn:microsoft.com/office/officeart/2008/layout/LinedList"/>
    <dgm:cxn modelId="{678E212D-E122-4340-A33A-158E649596B4}" type="presOf" srcId="{608E6CE3-A6BC-4388-A9C1-F5DF11174840}" destId="{251DE2E9-E0AF-4D2D-B62F-59133CC913CC}" srcOrd="0" destOrd="0" presId="urn:microsoft.com/office/officeart/2008/layout/LinedList"/>
    <dgm:cxn modelId="{59879773-B092-4C02-B1E2-361522C38288}" srcId="{F8D2A038-F568-4C00-BA09-DFE8FB2C2D3D}" destId="{C283A8D1-E9E6-4B77-BF09-B3DDB80A4BDD}" srcOrd="3" destOrd="0" parTransId="{19259BA5-2F61-4E25-A628-23AB8C84AE2E}" sibTransId="{A23E0297-6DEA-4D0F-9C11-C2B08230D42F}"/>
    <dgm:cxn modelId="{E902F306-F03A-441A-A4F4-7E65F52A4CBE}" srcId="{F8D2A038-F568-4C00-BA09-DFE8FB2C2D3D}" destId="{AA64CC0B-3117-402E-A260-49890E685B45}" srcOrd="5" destOrd="0" parTransId="{81805D8B-EE53-4A8C-AFBC-F32643659124}" sibTransId="{1FAC306C-B739-4CE0-A374-295A0E746374}"/>
    <dgm:cxn modelId="{EC868264-019C-49D0-9B99-70090292445E}" srcId="{F8D2A038-F568-4C00-BA09-DFE8FB2C2D3D}" destId="{9E880F0F-D656-4856-81B8-C77F1B351A06}" srcOrd="2" destOrd="0" parTransId="{1BEA97C9-399D-4B96-8BF1-57D707D82F6A}" sibTransId="{5ECC3DAD-8D51-4390-B263-0FA6E1AD965C}"/>
    <dgm:cxn modelId="{669DDDC2-BE92-42FD-AB57-C5201413C6FC}" type="presOf" srcId="{F8D2A038-F568-4C00-BA09-DFE8FB2C2D3D}" destId="{E4192A5C-D695-4871-8E3B-C3C27F15475F}" srcOrd="0" destOrd="0" presId="urn:microsoft.com/office/officeart/2008/layout/LinedList"/>
    <dgm:cxn modelId="{26586E8F-1621-4229-B361-C8A27DA8982F}" type="presParOf" srcId="{E4192A5C-D695-4871-8E3B-C3C27F15475F}" destId="{C2104462-5D48-4ECB-81ED-74C8C968FB67}" srcOrd="0" destOrd="0" presId="urn:microsoft.com/office/officeart/2008/layout/LinedList"/>
    <dgm:cxn modelId="{2A007612-BFBD-4EFD-BC16-5B610510DE0A}" type="presParOf" srcId="{E4192A5C-D695-4871-8E3B-C3C27F15475F}" destId="{1A4123B8-926F-460A-A94F-82E18FE678A9}" srcOrd="1" destOrd="0" presId="urn:microsoft.com/office/officeart/2008/layout/LinedList"/>
    <dgm:cxn modelId="{02AF30F2-C4EE-44C6-946B-E03AB62BFEBA}" type="presParOf" srcId="{1A4123B8-926F-460A-A94F-82E18FE678A9}" destId="{CE33DE98-CDCC-4D2E-A53E-218E33AE006B}" srcOrd="0" destOrd="0" presId="urn:microsoft.com/office/officeart/2008/layout/LinedList"/>
    <dgm:cxn modelId="{AA52C32E-E48C-451E-8B06-E44319652626}" type="presParOf" srcId="{1A4123B8-926F-460A-A94F-82E18FE678A9}" destId="{5E023D5A-EEDC-4E1E-811F-FA4A49011F15}" srcOrd="1" destOrd="0" presId="urn:microsoft.com/office/officeart/2008/layout/LinedList"/>
    <dgm:cxn modelId="{0341BB66-FE5E-41DD-B426-3642095AD4D7}" type="presParOf" srcId="{E4192A5C-D695-4871-8E3B-C3C27F15475F}" destId="{2C087031-8E3D-460F-8474-08E9AACCF323}" srcOrd="2" destOrd="0" presId="urn:microsoft.com/office/officeart/2008/layout/LinedList"/>
    <dgm:cxn modelId="{A7EE6CD2-9231-4A05-BE1B-E0084912686B}" type="presParOf" srcId="{E4192A5C-D695-4871-8E3B-C3C27F15475F}" destId="{6FFB2C26-7FBF-49CD-8F44-FC178C63C43E}" srcOrd="3" destOrd="0" presId="urn:microsoft.com/office/officeart/2008/layout/LinedList"/>
    <dgm:cxn modelId="{D485ED43-5710-4B34-A51F-0E3E9938651C}" type="presParOf" srcId="{6FFB2C26-7FBF-49CD-8F44-FC178C63C43E}" destId="{251DE2E9-E0AF-4D2D-B62F-59133CC913CC}" srcOrd="0" destOrd="0" presId="urn:microsoft.com/office/officeart/2008/layout/LinedList"/>
    <dgm:cxn modelId="{4351A2E5-A641-4AD8-AFC1-5BDB951CAB5B}" type="presParOf" srcId="{6FFB2C26-7FBF-49CD-8F44-FC178C63C43E}" destId="{376F2660-81BF-4D2C-A24E-5D2DB3C4DDC4}" srcOrd="1" destOrd="0" presId="urn:microsoft.com/office/officeart/2008/layout/LinedList"/>
    <dgm:cxn modelId="{F52FB4F7-D2A7-4418-86AD-49ACF4C34254}" type="presParOf" srcId="{E4192A5C-D695-4871-8E3B-C3C27F15475F}" destId="{85697701-013C-41F1-8561-73E86917B018}" srcOrd="4" destOrd="0" presId="urn:microsoft.com/office/officeart/2008/layout/LinedList"/>
    <dgm:cxn modelId="{6042E5DC-944E-482D-AB53-E1E8D2BBDA4D}" type="presParOf" srcId="{E4192A5C-D695-4871-8E3B-C3C27F15475F}" destId="{8708E780-D058-464E-8078-FD7245FE5F54}" srcOrd="5" destOrd="0" presId="urn:microsoft.com/office/officeart/2008/layout/LinedList"/>
    <dgm:cxn modelId="{9622CAF9-AAC9-4D32-910A-819D38B67274}" type="presParOf" srcId="{8708E780-D058-464E-8078-FD7245FE5F54}" destId="{4A3B4EFF-47F0-4B81-BF43-E302A707C831}" srcOrd="0" destOrd="0" presId="urn:microsoft.com/office/officeart/2008/layout/LinedList"/>
    <dgm:cxn modelId="{1086D741-27BE-479B-8C5D-1916A092D49B}" type="presParOf" srcId="{8708E780-D058-464E-8078-FD7245FE5F54}" destId="{86A0D348-3C5E-498B-B284-45C843FD2E32}" srcOrd="1" destOrd="0" presId="urn:microsoft.com/office/officeart/2008/layout/LinedList"/>
    <dgm:cxn modelId="{16E41810-386A-4FBF-BA48-0D45E654BBB7}" type="presParOf" srcId="{E4192A5C-D695-4871-8E3B-C3C27F15475F}" destId="{2C60D0CB-F8AC-49A8-A685-9DF671520C29}" srcOrd="6" destOrd="0" presId="urn:microsoft.com/office/officeart/2008/layout/LinedList"/>
    <dgm:cxn modelId="{69E49351-6316-4B74-B888-1A1247C0C13E}" type="presParOf" srcId="{E4192A5C-D695-4871-8E3B-C3C27F15475F}" destId="{0F36C6AA-550F-429A-B95F-1D15395ABB76}" srcOrd="7" destOrd="0" presId="urn:microsoft.com/office/officeart/2008/layout/LinedList"/>
    <dgm:cxn modelId="{31B887B6-8D21-46CE-A905-F11D94831B3C}" type="presParOf" srcId="{0F36C6AA-550F-429A-B95F-1D15395ABB76}" destId="{ED927845-F9D4-431E-BEA1-7B51E202B99A}" srcOrd="0" destOrd="0" presId="urn:microsoft.com/office/officeart/2008/layout/LinedList"/>
    <dgm:cxn modelId="{9AADED6C-7C0C-409C-8CBD-44A98FA45E99}" type="presParOf" srcId="{0F36C6AA-550F-429A-B95F-1D15395ABB76}" destId="{07E6C0E6-CA06-4BD2-AABD-8EFA983305EB}" srcOrd="1" destOrd="0" presId="urn:microsoft.com/office/officeart/2008/layout/LinedList"/>
    <dgm:cxn modelId="{02A04D81-ADB4-48D2-9107-1A27773A4E0E}" type="presParOf" srcId="{E4192A5C-D695-4871-8E3B-C3C27F15475F}" destId="{8BC19615-4A29-458C-9FE7-7A094057C8E7}" srcOrd="8" destOrd="0" presId="urn:microsoft.com/office/officeart/2008/layout/LinedList"/>
    <dgm:cxn modelId="{243BDC01-75C8-4455-A4B1-4597B2D23059}" type="presParOf" srcId="{E4192A5C-D695-4871-8E3B-C3C27F15475F}" destId="{CF01A0FE-3E37-43B0-80A4-2F856BF23496}" srcOrd="9" destOrd="0" presId="urn:microsoft.com/office/officeart/2008/layout/LinedList"/>
    <dgm:cxn modelId="{36E6F7F8-1DAD-463F-9E02-495964C5BFF9}" type="presParOf" srcId="{CF01A0FE-3E37-43B0-80A4-2F856BF23496}" destId="{56764167-DB68-401C-AEA7-1A36EBF22051}" srcOrd="0" destOrd="0" presId="urn:microsoft.com/office/officeart/2008/layout/LinedList"/>
    <dgm:cxn modelId="{4D633FBD-266C-442F-8195-EF8EC05B9E3F}" type="presParOf" srcId="{CF01A0FE-3E37-43B0-80A4-2F856BF23496}" destId="{133C919B-EED7-4B57-B73E-E469856C0163}" srcOrd="1" destOrd="0" presId="urn:microsoft.com/office/officeart/2008/layout/LinedList"/>
    <dgm:cxn modelId="{CFEDE453-08B6-4894-A29C-60D66DC5AC25}" type="presParOf" srcId="{E4192A5C-D695-4871-8E3B-C3C27F15475F}" destId="{999EFD6B-8318-492C-9A74-9CA39B651B0D}" srcOrd="10" destOrd="0" presId="urn:microsoft.com/office/officeart/2008/layout/LinedList"/>
    <dgm:cxn modelId="{C871013A-BA0D-4C37-895A-F5AFF2427C77}" type="presParOf" srcId="{E4192A5C-D695-4871-8E3B-C3C27F15475F}" destId="{B616F5EC-5623-4F13-A985-9D9AAAC0B5E6}" srcOrd="11" destOrd="0" presId="urn:microsoft.com/office/officeart/2008/layout/LinedList"/>
    <dgm:cxn modelId="{F8BE41FD-8195-46CB-A927-CD60E991D823}" type="presParOf" srcId="{B616F5EC-5623-4F13-A985-9D9AAAC0B5E6}" destId="{5CE8A859-5B7E-486B-BCBC-8BD1283E736B}" srcOrd="0" destOrd="0" presId="urn:microsoft.com/office/officeart/2008/layout/LinedList"/>
    <dgm:cxn modelId="{D7C0C2B3-1B17-4B9C-8A20-17D7C18EFBEA}" type="presParOf" srcId="{B616F5EC-5623-4F13-A985-9D9AAAC0B5E6}" destId="{E4F9B814-ECED-42FA-A264-A5DEA9BF3F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2A038-F568-4C00-BA09-DFE8FB2C2D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DB464-4487-44DD-A456-C3BE8BFA1F43}">
      <dgm:prSet/>
      <dgm:spPr/>
      <dgm:t>
        <a:bodyPr/>
        <a:lstStyle/>
        <a:p>
          <a:r>
            <a:rPr lang="cs-CZ" dirty="0"/>
            <a:t>šel</a:t>
          </a:r>
          <a:endParaRPr lang="en-US" dirty="0"/>
        </a:p>
      </dgm:t>
    </dgm:pt>
    <dgm:pt modelId="{0BE72AD4-78BD-4F59-AD61-8709173E27B2}" type="parTrans" cxnId="{E7049DDE-2A34-4A79-A75F-02273314E48D}">
      <dgm:prSet/>
      <dgm:spPr/>
      <dgm:t>
        <a:bodyPr/>
        <a:lstStyle/>
        <a:p>
          <a:endParaRPr lang="en-US"/>
        </a:p>
      </dgm:t>
    </dgm:pt>
    <dgm:pt modelId="{56BAC5AA-95DB-4182-A197-4B4952748476}" type="sibTrans" cxnId="{E7049DDE-2A34-4A79-A75F-02273314E48D}">
      <dgm:prSet/>
      <dgm:spPr/>
      <dgm:t>
        <a:bodyPr/>
        <a:lstStyle/>
        <a:p>
          <a:endParaRPr lang="en-US"/>
        </a:p>
      </dgm:t>
    </dgm:pt>
    <dgm:pt modelId="{608E6CE3-A6BC-4388-A9C1-F5DF11174840}">
      <dgm:prSet/>
      <dgm:spPr/>
      <dgm:t>
        <a:bodyPr/>
        <a:lstStyle/>
        <a:p>
          <a:r>
            <a:rPr lang="cs-CZ" dirty="0"/>
            <a:t>ráno</a:t>
          </a:r>
          <a:endParaRPr lang="en-US" dirty="0"/>
        </a:p>
      </dgm:t>
    </dgm:pt>
    <dgm:pt modelId="{A1E2D1CD-8957-4D86-AC16-421A6DB33255}" type="parTrans" cxnId="{4C1FB4F6-2190-402B-80DD-79721697CBFA}">
      <dgm:prSet/>
      <dgm:spPr/>
      <dgm:t>
        <a:bodyPr/>
        <a:lstStyle/>
        <a:p>
          <a:endParaRPr lang="en-US"/>
        </a:p>
      </dgm:t>
    </dgm:pt>
    <dgm:pt modelId="{5972C528-283E-4E8A-A35C-EDA8D7FE10A0}" type="sibTrans" cxnId="{4C1FB4F6-2190-402B-80DD-79721697CBFA}">
      <dgm:prSet/>
      <dgm:spPr/>
      <dgm:t>
        <a:bodyPr/>
        <a:lstStyle/>
        <a:p>
          <a:endParaRPr lang="en-US"/>
        </a:p>
      </dgm:t>
    </dgm:pt>
    <dgm:pt modelId="{9E880F0F-D656-4856-81B8-C77F1B351A06}">
      <dgm:prSet/>
      <dgm:spPr/>
      <dgm:t>
        <a:bodyPr/>
        <a:lstStyle/>
        <a:p>
          <a:r>
            <a:rPr lang="cs-CZ" dirty="0"/>
            <a:t>paní</a:t>
          </a:r>
          <a:endParaRPr lang="en-US" dirty="0"/>
        </a:p>
      </dgm:t>
    </dgm:pt>
    <dgm:pt modelId="{1BEA97C9-399D-4B96-8BF1-57D707D82F6A}" type="parTrans" cxnId="{EC868264-019C-49D0-9B99-70090292445E}">
      <dgm:prSet/>
      <dgm:spPr/>
      <dgm:t>
        <a:bodyPr/>
        <a:lstStyle/>
        <a:p>
          <a:endParaRPr lang="en-US"/>
        </a:p>
      </dgm:t>
    </dgm:pt>
    <dgm:pt modelId="{5ECC3DAD-8D51-4390-B263-0FA6E1AD965C}" type="sibTrans" cxnId="{EC868264-019C-49D0-9B99-70090292445E}">
      <dgm:prSet/>
      <dgm:spPr/>
      <dgm:t>
        <a:bodyPr/>
        <a:lstStyle/>
        <a:p>
          <a:endParaRPr lang="en-US"/>
        </a:p>
      </dgm:t>
    </dgm:pt>
    <dgm:pt modelId="{C283A8D1-E9E6-4B77-BF09-B3DDB80A4BDD}">
      <dgm:prSet/>
      <dgm:spPr/>
      <dgm:t>
        <a:bodyPr/>
        <a:lstStyle/>
        <a:p>
          <a:r>
            <a:rPr lang="cs-CZ" dirty="0"/>
            <a:t>plavat</a:t>
          </a:r>
          <a:endParaRPr lang="en-US" dirty="0"/>
        </a:p>
      </dgm:t>
    </dgm:pt>
    <dgm:pt modelId="{19259BA5-2F61-4E25-A628-23AB8C84AE2E}" type="parTrans" cxnId="{59879773-B092-4C02-B1E2-361522C38288}">
      <dgm:prSet/>
      <dgm:spPr/>
      <dgm:t>
        <a:bodyPr/>
        <a:lstStyle/>
        <a:p>
          <a:endParaRPr lang="en-US"/>
        </a:p>
      </dgm:t>
    </dgm:pt>
    <dgm:pt modelId="{A23E0297-6DEA-4D0F-9C11-C2B08230D42F}" type="sibTrans" cxnId="{59879773-B092-4C02-B1E2-361522C38288}">
      <dgm:prSet/>
      <dgm:spPr/>
      <dgm:t>
        <a:bodyPr/>
        <a:lstStyle/>
        <a:p>
          <a:endParaRPr lang="en-US"/>
        </a:p>
      </dgm:t>
    </dgm:pt>
    <dgm:pt modelId="{EB7B7729-FF43-46C0-BBFA-48FD848166F1}">
      <dgm:prSet/>
      <dgm:spPr/>
      <dgm:t>
        <a:bodyPr/>
        <a:lstStyle/>
        <a:p>
          <a:r>
            <a:rPr lang="cs-CZ" dirty="0"/>
            <a:t>skončit</a:t>
          </a:r>
          <a:endParaRPr lang="en-US" dirty="0"/>
        </a:p>
      </dgm:t>
    </dgm:pt>
    <dgm:pt modelId="{BA102093-949C-4F78-9732-E5E73DF53F03}" type="parTrans" cxnId="{641792EC-E840-49F8-B600-154C1F946009}">
      <dgm:prSet/>
      <dgm:spPr/>
      <dgm:t>
        <a:bodyPr/>
        <a:lstStyle/>
        <a:p>
          <a:endParaRPr lang="en-US"/>
        </a:p>
      </dgm:t>
    </dgm:pt>
    <dgm:pt modelId="{A4DA3D05-5D48-45ED-A783-07E06B5F5B80}" type="sibTrans" cxnId="{641792EC-E840-49F8-B600-154C1F946009}">
      <dgm:prSet/>
      <dgm:spPr/>
      <dgm:t>
        <a:bodyPr/>
        <a:lstStyle/>
        <a:p>
          <a:endParaRPr lang="en-US"/>
        </a:p>
      </dgm:t>
    </dgm:pt>
    <dgm:pt modelId="{AA64CC0B-3117-402E-A260-49890E685B45}">
      <dgm:prSet/>
      <dgm:spPr/>
      <dgm:t>
        <a:bodyPr/>
        <a:lstStyle/>
        <a:p>
          <a:r>
            <a:rPr lang="cs-CZ" dirty="0"/>
            <a:t>táta</a:t>
          </a:r>
          <a:endParaRPr lang="en-US" dirty="0"/>
        </a:p>
      </dgm:t>
    </dgm:pt>
    <dgm:pt modelId="{81805D8B-EE53-4A8C-AFBC-F32643659124}" type="parTrans" cxnId="{E902F306-F03A-441A-A4F4-7E65F52A4CBE}">
      <dgm:prSet/>
      <dgm:spPr/>
      <dgm:t>
        <a:bodyPr/>
        <a:lstStyle/>
        <a:p>
          <a:endParaRPr lang="en-US"/>
        </a:p>
      </dgm:t>
    </dgm:pt>
    <dgm:pt modelId="{1FAC306C-B739-4CE0-A374-295A0E746374}" type="sibTrans" cxnId="{E902F306-F03A-441A-A4F4-7E65F52A4CBE}">
      <dgm:prSet/>
      <dgm:spPr/>
      <dgm:t>
        <a:bodyPr/>
        <a:lstStyle/>
        <a:p>
          <a:endParaRPr lang="en-US"/>
        </a:p>
      </dgm:t>
    </dgm:pt>
    <dgm:pt modelId="{E4192A5C-D695-4871-8E3B-C3C27F15475F}" type="pres">
      <dgm:prSet presAssocID="{F8D2A038-F568-4C00-BA09-DFE8FB2C2D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2104462-5D48-4ECB-81ED-74C8C968FB67}" type="pres">
      <dgm:prSet presAssocID="{B2DDB464-4487-44DD-A456-C3BE8BFA1F43}" presName="thickLine" presStyleLbl="alignNode1" presStyleIdx="0" presStyleCnt="6"/>
      <dgm:spPr/>
    </dgm:pt>
    <dgm:pt modelId="{1A4123B8-926F-460A-A94F-82E18FE678A9}" type="pres">
      <dgm:prSet presAssocID="{B2DDB464-4487-44DD-A456-C3BE8BFA1F43}" presName="horz1" presStyleCnt="0"/>
      <dgm:spPr/>
    </dgm:pt>
    <dgm:pt modelId="{CE33DE98-CDCC-4D2E-A53E-218E33AE006B}" type="pres">
      <dgm:prSet presAssocID="{B2DDB464-4487-44DD-A456-C3BE8BFA1F43}" presName="tx1" presStyleLbl="revTx" presStyleIdx="0" presStyleCnt="6"/>
      <dgm:spPr/>
      <dgm:t>
        <a:bodyPr/>
        <a:lstStyle/>
        <a:p>
          <a:endParaRPr lang="cs-CZ"/>
        </a:p>
      </dgm:t>
    </dgm:pt>
    <dgm:pt modelId="{5E023D5A-EEDC-4E1E-811F-FA4A49011F15}" type="pres">
      <dgm:prSet presAssocID="{B2DDB464-4487-44DD-A456-C3BE8BFA1F43}" presName="vert1" presStyleCnt="0"/>
      <dgm:spPr/>
    </dgm:pt>
    <dgm:pt modelId="{2C087031-8E3D-460F-8474-08E9AACCF323}" type="pres">
      <dgm:prSet presAssocID="{608E6CE3-A6BC-4388-A9C1-F5DF11174840}" presName="thickLine" presStyleLbl="alignNode1" presStyleIdx="1" presStyleCnt="6"/>
      <dgm:spPr/>
    </dgm:pt>
    <dgm:pt modelId="{6FFB2C26-7FBF-49CD-8F44-FC178C63C43E}" type="pres">
      <dgm:prSet presAssocID="{608E6CE3-A6BC-4388-A9C1-F5DF11174840}" presName="horz1" presStyleCnt="0"/>
      <dgm:spPr/>
    </dgm:pt>
    <dgm:pt modelId="{251DE2E9-E0AF-4D2D-B62F-59133CC913CC}" type="pres">
      <dgm:prSet presAssocID="{608E6CE3-A6BC-4388-A9C1-F5DF11174840}" presName="tx1" presStyleLbl="revTx" presStyleIdx="1" presStyleCnt="6"/>
      <dgm:spPr/>
      <dgm:t>
        <a:bodyPr/>
        <a:lstStyle/>
        <a:p>
          <a:endParaRPr lang="cs-CZ"/>
        </a:p>
      </dgm:t>
    </dgm:pt>
    <dgm:pt modelId="{376F2660-81BF-4D2C-A24E-5D2DB3C4DDC4}" type="pres">
      <dgm:prSet presAssocID="{608E6CE3-A6BC-4388-A9C1-F5DF11174840}" presName="vert1" presStyleCnt="0"/>
      <dgm:spPr/>
    </dgm:pt>
    <dgm:pt modelId="{85697701-013C-41F1-8561-73E86917B018}" type="pres">
      <dgm:prSet presAssocID="{9E880F0F-D656-4856-81B8-C77F1B351A06}" presName="thickLine" presStyleLbl="alignNode1" presStyleIdx="2" presStyleCnt="6"/>
      <dgm:spPr/>
    </dgm:pt>
    <dgm:pt modelId="{8708E780-D058-464E-8078-FD7245FE5F54}" type="pres">
      <dgm:prSet presAssocID="{9E880F0F-D656-4856-81B8-C77F1B351A06}" presName="horz1" presStyleCnt="0"/>
      <dgm:spPr/>
    </dgm:pt>
    <dgm:pt modelId="{4A3B4EFF-47F0-4B81-BF43-E302A707C831}" type="pres">
      <dgm:prSet presAssocID="{9E880F0F-D656-4856-81B8-C77F1B351A06}" presName="tx1" presStyleLbl="revTx" presStyleIdx="2" presStyleCnt="6"/>
      <dgm:spPr/>
      <dgm:t>
        <a:bodyPr/>
        <a:lstStyle/>
        <a:p>
          <a:endParaRPr lang="cs-CZ"/>
        </a:p>
      </dgm:t>
    </dgm:pt>
    <dgm:pt modelId="{86A0D348-3C5E-498B-B284-45C843FD2E32}" type="pres">
      <dgm:prSet presAssocID="{9E880F0F-D656-4856-81B8-C77F1B351A06}" presName="vert1" presStyleCnt="0"/>
      <dgm:spPr/>
    </dgm:pt>
    <dgm:pt modelId="{2C60D0CB-F8AC-49A8-A685-9DF671520C29}" type="pres">
      <dgm:prSet presAssocID="{C283A8D1-E9E6-4B77-BF09-B3DDB80A4BDD}" presName="thickLine" presStyleLbl="alignNode1" presStyleIdx="3" presStyleCnt="6"/>
      <dgm:spPr/>
    </dgm:pt>
    <dgm:pt modelId="{0F36C6AA-550F-429A-B95F-1D15395ABB76}" type="pres">
      <dgm:prSet presAssocID="{C283A8D1-E9E6-4B77-BF09-B3DDB80A4BDD}" presName="horz1" presStyleCnt="0"/>
      <dgm:spPr/>
    </dgm:pt>
    <dgm:pt modelId="{ED927845-F9D4-431E-BEA1-7B51E202B99A}" type="pres">
      <dgm:prSet presAssocID="{C283A8D1-E9E6-4B77-BF09-B3DDB80A4BDD}" presName="tx1" presStyleLbl="revTx" presStyleIdx="3" presStyleCnt="6"/>
      <dgm:spPr/>
      <dgm:t>
        <a:bodyPr/>
        <a:lstStyle/>
        <a:p>
          <a:endParaRPr lang="cs-CZ"/>
        </a:p>
      </dgm:t>
    </dgm:pt>
    <dgm:pt modelId="{07E6C0E6-CA06-4BD2-AABD-8EFA983305EB}" type="pres">
      <dgm:prSet presAssocID="{C283A8D1-E9E6-4B77-BF09-B3DDB80A4BDD}" presName="vert1" presStyleCnt="0"/>
      <dgm:spPr/>
    </dgm:pt>
    <dgm:pt modelId="{8BC19615-4A29-458C-9FE7-7A094057C8E7}" type="pres">
      <dgm:prSet presAssocID="{EB7B7729-FF43-46C0-BBFA-48FD848166F1}" presName="thickLine" presStyleLbl="alignNode1" presStyleIdx="4" presStyleCnt="6"/>
      <dgm:spPr/>
    </dgm:pt>
    <dgm:pt modelId="{CF01A0FE-3E37-43B0-80A4-2F856BF23496}" type="pres">
      <dgm:prSet presAssocID="{EB7B7729-FF43-46C0-BBFA-48FD848166F1}" presName="horz1" presStyleCnt="0"/>
      <dgm:spPr/>
    </dgm:pt>
    <dgm:pt modelId="{56764167-DB68-401C-AEA7-1A36EBF22051}" type="pres">
      <dgm:prSet presAssocID="{EB7B7729-FF43-46C0-BBFA-48FD848166F1}" presName="tx1" presStyleLbl="revTx" presStyleIdx="4" presStyleCnt="6"/>
      <dgm:spPr/>
      <dgm:t>
        <a:bodyPr/>
        <a:lstStyle/>
        <a:p>
          <a:endParaRPr lang="cs-CZ"/>
        </a:p>
      </dgm:t>
    </dgm:pt>
    <dgm:pt modelId="{133C919B-EED7-4B57-B73E-E469856C0163}" type="pres">
      <dgm:prSet presAssocID="{EB7B7729-FF43-46C0-BBFA-48FD848166F1}" presName="vert1" presStyleCnt="0"/>
      <dgm:spPr/>
    </dgm:pt>
    <dgm:pt modelId="{999EFD6B-8318-492C-9A74-9CA39B651B0D}" type="pres">
      <dgm:prSet presAssocID="{AA64CC0B-3117-402E-A260-49890E685B45}" presName="thickLine" presStyleLbl="alignNode1" presStyleIdx="5" presStyleCnt="6"/>
      <dgm:spPr/>
    </dgm:pt>
    <dgm:pt modelId="{B616F5EC-5623-4F13-A985-9D9AAAC0B5E6}" type="pres">
      <dgm:prSet presAssocID="{AA64CC0B-3117-402E-A260-49890E685B45}" presName="horz1" presStyleCnt="0"/>
      <dgm:spPr/>
    </dgm:pt>
    <dgm:pt modelId="{5CE8A859-5B7E-486B-BCBC-8BD1283E736B}" type="pres">
      <dgm:prSet presAssocID="{AA64CC0B-3117-402E-A260-49890E685B45}" presName="tx1" presStyleLbl="revTx" presStyleIdx="5" presStyleCnt="6"/>
      <dgm:spPr/>
      <dgm:t>
        <a:bodyPr/>
        <a:lstStyle/>
        <a:p>
          <a:endParaRPr lang="cs-CZ"/>
        </a:p>
      </dgm:t>
    </dgm:pt>
    <dgm:pt modelId="{E4F9B814-ECED-42FA-A264-A5DEA9BF3F42}" type="pres">
      <dgm:prSet presAssocID="{AA64CC0B-3117-402E-A260-49890E685B45}" presName="vert1" presStyleCnt="0"/>
      <dgm:spPr/>
    </dgm:pt>
  </dgm:ptLst>
  <dgm:cxnLst>
    <dgm:cxn modelId="{4C1FB4F6-2190-402B-80DD-79721697CBFA}" srcId="{F8D2A038-F568-4C00-BA09-DFE8FB2C2D3D}" destId="{608E6CE3-A6BC-4388-A9C1-F5DF11174840}" srcOrd="1" destOrd="0" parTransId="{A1E2D1CD-8957-4D86-AC16-421A6DB33255}" sibTransId="{5972C528-283E-4E8A-A35C-EDA8D7FE10A0}"/>
    <dgm:cxn modelId="{77BBFFF5-89F3-4ADC-BB2C-A01FB08178F5}" type="presOf" srcId="{B2DDB464-4487-44DD-A456-C3BE8BFA1F43}" destId="{CE33DE98-CDCC-4D2E-A53E-218E33AE006B}" srcOrd="0" destOrd="0" presId="urn:microsoft.com/office/officeart/2008/layout/LinedList"/>
    <dgm:cxn modelId="{DCC6B582-DC9F-4392-89F4-9DCB55C318F4}" type="presOf" srcId="{EB7B7729-FF43-46C0-BBFA-48FD848166F1}" destId="{56764167-DB68-401C-AEA7-1A36EBF22051}" srcOrd="0" destOrd="0" presId="urn:microsoft.com/office/officeart/2008/layout/LinedList"/>
    <dgm:cxn modelId="{10EC3822-204E-4A9A-BB04-2B5658E2E504}" type="presOf" srcId="{C283A8D1-E9E6-4B77-BF09-B3DDB80A4BDD}" destId="{ED927845-F9D4-431E-BEA1-7B51E202B99A}" srcOrd="0" destOrd="0" presId="urn:microsoft.com/office/officeart/2008/layout/LinedList"/>
    <dgm:cxn modelId="{43B06BB7-5D44-4E98-A123-C92A75A2F771}" type="presOf" srcId="{9E880F0F-D656-4856-81B8-C77F1B351A06}" destId="{4A3B4EFF-47F0-4B81-BF43-E302A707C831}" srcOrd="0" destOrd="0" presId="urn:microsoft.com/office/officeart/2008/layout/LinedList"/>
    <dgm:cxn modelId="{641792EC-E840-49F8-B600-154C1F946009}" srcId="{F8D2A038-F568-4C00-BA09-DFE8FB2C2D3D}" destId="{EB7B7729-FF43-46C0-BBFA-48FD848166F1}" srcOrd="4" destOrd="0" parTransId="{BA102093-949C-4F78-9732-E5E73DF53F03}" sibTransId="{A4DA3D05-5D48-45ED-A783-07E06B5F5B80}"/>
    <dgm:cxn modelId="{E7049DDE-2A34-4A79-A75F-02273314E48D}" srcId="{F8D2A038-F568-4C00-BA09-DFE8FB2C2D3D}" destId="{B2DDB464-4487-44DD-A456-C3BE8BFA1F43}" srcOrd="0" destOrd="0" parTransId="{0BE72AD4-78BD-4F59-AD61-8709173E27B2}" sibTransId="{56BAC5AA-95DB-4182-A197-4B4952748476}"/>
    <dgm:cxn modelId="{BF24C54D-62D8-4495-BFDB-9DF9D73596CA}" type="presOf" srcId="{AA64CC0B-3117-402E-A260-49890E685B45}" destId="{5CE8A859-5B7E-486B-BCBC-8BD1283E736B}" srcOrd="0" destOrd="0" presId="urn:microsoft.com/office/officeart/2008/layout/LinedList"/>
    <dgm:cxn modelId="{678E212D-E122-4340-A33A-158E649596B4}" type="presOf" srcId="{608E6CE3-A6BC-4388-A9C1-F5DF11174840}" destId="{251DE2E9-E0AF-4D2D-B62F-59133CC913CC}" srcOrd="0" destOrd="0" presId="urn:microsoft.com/office/officeart/2008/layout/LinedList"/>
    <dgm:cxn modelId="{59879773-B092-4C02-B1E2-361522C38288}" srcId="{F8D2A038-F568-4C00-BA09-DFE8FB2C2D3D}" destId="{C283A8D1-E9E6-4B77-BF09-B3DDB80A4BDD}" srcOrd="3" destOrd="0" parTransId="{19259BA5-2F61-4E25-A628-23AB8C84AE2E}" sibTransId="{A23E0297-6DEA-4D0F-9C11-C2B08230D42F}"/>
    <dgm:cxn modelId="{E902F306-F03A-441A-A4F4-7E65F52A4CBE}" srcId="{F8D2A038-F568-4C00-BA09-DFE8FB2C2D3D}" destId="{AA64CC0B-3117-402E-A260-49890E685B45}" srcOrd="5" destOrd="0" parTransId="{81805D8B-EE53-4A8C-AFBC-F32643659124}" sibTransId="{1FAC306C-B739-4CE0-A374-295A0E746374}"/>
    <dgm:cxn modelId="{EC868264-019C-49D0-9B99-70090292445E}" srcId="{F8D2A038-F568-4C00-BA09-DFE8FB2C2D3D}" destId="{9E880F0F-D656-4856-81B8-C77F1B351A06}" srcOrd="2" destOrd="0" parTransId="{1BEA97C9-399D-4B96-8BF1-57D707D82F6A}" sibTransId="{5ECC3DAD-8D51-4390-B263-0FA6E1AD965C}"/>
    <dgm:cxn modelId="{669DDDC2-BE92-42FD-AB57-C5201413C6FC}" type="presOf" srcId="{F8D2A038-F568-4C00-BA09-DFE8FB2C2D3D}" destId="{E4192A5C-D695-4871-8E3B-C3C27F15475F}" srcOrd="0" destOrd="0" presId="urn:microsoft.com/office/officeart/2008/layout/LinedList"/>
    <dgm:cxn modelId="{26586E8F-1621-4229-B361-C8A27DA8982F}" type="presParOf" srcId="{E4192A5C-D695-4871-8E3B-C3C27F15475F}" destId="{C2104462-5D48-4ECB-81ED-74C8C968FB67}" srcOrd="0" destOrd="0" presId="urn:microsoft.com/office/officeart/2008/layout/LinedList"/>
    <dgm:cxn modelId="{2A007612-BFBD-4EFD-BC16-5B610510DE0A}" type="presParOf" srcId="{E4192A5C-D695-4871-8E3B-C3C27F15475F}" destId="{1A4123B8-926F-460A-A94F-82E18FE678A9}" srcOrd="1" destOrd="0" presId="urn:microsoft.com/office/officeart/2008/layout/LinedList"/>
    <dgm:cxn modelId="{02AF30F2-C4EE-44C6-946B-E03AB62BFEBA}" type="presParOf" srcId="{1A4123B8-926F-460A-A94F-82E18FE678A9}" destId="{CE33DE98-CDCC-4D2E-A53E-218E33AE006B}" srcOrd="0" destOrd="0" presId="urn:microsoft.com/office/officeart/2008/layout/LinedList"/>
    <dgm:cxn modelId="{AA52C32E-E48C-451E-8B06-E44319652626}" type="presParOf" srcId="{1A4123B8-926F-460A-A94F-82E18FE678A9}" destId="{5E023D5A-EEDC-4E1E-811F-FA4A49011F15}" srcOrd="1" destOrd="0" presId="urn:microsoft.com/office/officeart/2008/layout/LinedList"/>
    <dgm:cxn modelId="{0341BB66-FE5E-41DD-B426-3642095AD4D7}" type="presParOf" srcId="{E4192A5C-D695-4871-8E3B-C3C27F15475F}" destId="{2C087031-8E3D-460F-8474-08E9AACCF323}" srcOrd="2" destOrd="0" presId="urn:microsoft.com/office/officeart/2008/layout/LinedList"/>
    <dgm:cxn modelId="{A7EE6CD2-9231-4A05-BE1B-E0084912686B}" type="presParOf" srcId="{E4192A5C-D695-4871-8E3B-C3C27F15475F}" destId="{6FFB2C26-7FBF-49CD-8F44-FC178C63C43E}" srcOrd="3" destOrd="0" presId="urn:microsoft.com/office/officeart/2008/layout/LinedList"/>
    <dgm:cxn modelId="{D485ED43-5710-4B34-A51F-0E3E9938651C}" type="presParOf" srcId="{6FFB2C26-7FBF-49CD-8F44-FC178C63C43E}" destId="{251DE2E9-E0AF-4D2D-B62F-59133CC913CC}" srcOrd="0" destOrd="0" presId="urn:microsoft.com/office/officeart/2008/layout/LinedList"/>
    <dgm:cxn modelId="{4351A2E5-A641-4AD8-AFC1-5BDB951CAB5B}" type="presParOf" srcId="{6FFB2C26-7FBF-49CD-8F44-FC178C63C43E}" destId="{376F2660-81BF-4D2C-A24E-5D2DB3C4DDC4}" srcOrd="1" destOrd="0" presId="urn:microsoft.com/office/officeart/2008/layout/LinedList"/>
    <dgm:cxn modelId="{F52FB4F7-D2A7-4418-86AD-49ACF4C34254}" type="presParOf" srcId="{E4192A5C-D695-4871-8E3B-C3C27F15475F}" destId="{85697701-013C-41F1-8561-73E86917B018}" srcOrd="4" destOrd="0" presId="urn:microsoft.com/office/officeart/2008/layout/LinedList"/>
    <dgm:cxn modelId="{6042E5DC-944E-482D-AB53-E1E8D2BBDA4D}" type="presParOf" srcId="{E4192A5C-D695-4871-8E3B-C3C27F15475F}" destId="{8708E780-D058-464E-8078-FD7245FE5F54}" srcOrd="5" destOrd="0" presId="urn:microsoft.com/office/officeart/2008/layout/LinedList"/>
    <dgm:cxn modelId="{9622CAF9-AAC9-4D32-910A-819D38B67274}" type="presParOf" srcId="{8708E780-D058-464E-8078-FD7245FE5F54}" destId="{4A3B4EFF-47F0-4B81-BF43-E302A707C831}" srcOrd="0" destOrd="0" presId="urn:microsoft.com/office/officeart/2008/layout/LinedList"/>
    <dgm:cxn modelId="{1086D741-27BE-479B-8C5D-1916A092D49B}" type="presParOf" srcId="{8708E780-D058-464E-8078-FD7245FE5F54}" destId="{86A0D348-3C5E-498B-B284-45C843FD2E32}" srcOrd="1" destOrd="0" presId="urn:microsoft.com/office/officeart/2008/layout/LinedList"/>
    <dgm:cxn modelId="{16E41810-386A-4FBF-BA48-0D45E654BBB7}" type="presParOf" srcId="{E4192A5C-D695-4871-8E3B-C3C27F15475F}" destId="{2C60D0CB-F8AC-49A8-A685-9DF671520C29}" srcOrd="6" destOrd="0" presId="urn:microsoft.com/office/officeart/2008/layout/LinedList"/>
    <dgm:cxn modelId="{69E49351-6316-4B74-B888-1A1247C0C13E}" type="presParOf" srcId="{E4192A5C-D695-4871-8E3B-C3C27F15475F}" destId="{0F36C6AA-550F-429A-B95F-1D15395ABB76}" srcOrd="7" destOrd="0" presId="urn:microsoft.com/office/officeart/2008/layout/LinedList"/>
    <dgm:cxn modelId="{31B887B6-8D21-46CE-A905-F11D94831B3C}" type="presParOf" srcId="{0F36C6AA-550F-429A-B95F-1D15395ABB76}" destId="{ED927845-F9D4-431E-BEA1-7B51E202B99A}" srcOrd="0" destOrd="0" presId="urn:microsoft.com/office/officeart/2008/layout/LinedList"/>
    <dgm:cxn modelId="{9AADED6C-7C0C-409C-8CBD-44A98FA45E99}" type="presParOf" srcId="{0F36C6AA-550F-429A-B95F-1D15395ABB76}" destId="{07E6C0E6-CA06-4BD2-AABD-8EFA983305EB}" srcOrd="1" destOrd="0" presId="urn:microsoft.com/office/officeart/2008/layout/LinedList"/>
    <dgm:cxn modelId="{02A04D81-ADB4-48D2-9107-1A27773A4E0E}" type="presParOf" srcId="{E4192A5C-D695-4871-8E3B-C3C27F15475F}" destId="{8BC19615-4A29-458C-9FE7-7A094057C8E7}" srcOrd="8" destOrd="0" presId="urn:microsoft.com/office/officeart/2008/layout/LinedList"/>
    <dgm:cxn modelId="{243BDC01-75C8-4455-A4B1-4597B2D23059}" type="presParOf" srcId="{E4192A5C-D695-4871-8E3B-C3C27F15475F}" destId="{CF01A0FE-3E37-43B0-80A4-2F856BF23496}" srcOrd="9" destOrd="0" presId="urn:microsoft.com/office/officeart/2008/layout/LinedList"/>
    <dgm:cxn modelId="{36E6F7F8-1DAD-463F-9E02-495964C5BFF9}" type="presParOf" srcId="{CF01A0FE-3E37-43B0-80A4-2F856BF23496}" destId="{56764167-DB68-401C-AEA7-1A36EBF22051}" srcOrd="0" destOrd="0" presId="urn:microsoft.com/office/officeart/2008/layout/LinedList"/>
    <dgm:cxn modelId="{4D633FBD-266C-442F-8195-EF8EC05B9E3F}" type="presParOf" srcId="{CF01A0FE-3E37-43B0-80A4-2F856BF23496}" destId="{133C919B-EED7-4B57-B73E-E469856C0163}" srcOrd="1" destOrd="0" presId="urn:microsoft.com/office/officeart/2008/layout/LinedList"/>
    <dgm:cxn modelId="{CFEDE453-08B6-4894-A29C-60D66DC5AC25}" type="presParOf" srcId="{E4192A5C-D695-4871-8E3B-C3C27F15475F}" destId="{999EFD6B-8318-492C-9A74-9CA39B651B0D}" srcOrd="10" destOrd="0" presId="urn:microsoft.com/office/officeart/2008/layout/LinedList"/>
    <dgm:cxn modelId="{C871013A-BA0D-4C37-895A-F5AFF2427C77}" type="presParOf" srcId="{E4192A5C-D695-4871-8E3B-C3C27F15475F}" destId="{B616F5EC-5623-4F13-A985-9D9AAAC0B5E6}" srcOrd="11" destOrd="0" presId="urn:microsoft.com/office/officeart/2008/layout/LinedList"/>
    <dgm:cxn modelId="{F8BE41FD-8195-46CB-A927-CD60E991D823}" type="presParOf" srcId="{B616F5EC-5623-4F13-A985-9D9AAAC0B5E6}" destId="{5CE8A859-5B7E-486B-BCBC-8BD1283E736B}" srcOrd="0" destOrd="0" presId="urn:microsoft.com/office/officeart/2008/layout/LinedList"/>
    <dgm:cxn modelId="{D7C0C2B3-1B17-4B9C-8A20-17D7C18EFBEA}" type="presParOf" srcId="{B616F5EC-5623-4F13-A985-9D9AAAC0B5E6}" destId="{E4F9B814-ECED-42FA-A264-A5DEA9BF3F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D2A038-F568-4C00-BA09-DFE8FB2C2D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DB464-4487-44DD-A456-C3BE8BFA1F43}">
      <dgm:prSet/>
      <dgm:spPr/>
      <dgm:t>
        <a:bodyPr/>
        <a:lstStyle/>
        <a:p>
          <a:r>
            <a:rPr lang="cs-CZ" dirty="0"/>
            <a:t>narozeniny</a:t>
          </a:r>
          <a:endParaRPr lang="en-US" dirty="0"/>
        </a:p>
      </dgm:t>
    </dgm:pt>
    <dgm:pt modelId="{0BE72AD4-78BD-4F59-AD61-8709173E27B2}" type="parTrans" cxnId="{E7049DDE-2A34-4A79-A75F-02273314E48D}">
      <dgm:prSet/>
      <dgm:spPr/>
      <dgm:t>
        <a:bodyPr/>
        <a:lstStyle/>
        <a:p>
          <a:endParaRPr lang="en-US"/>
        </a:p>
      </dgm:t>
    </dgm:pt>
    <dgm:pt modelId="{56BAC5AA-95DB-4182-A197-4B4952748476}" type="sibTrans" cxnId="{E7049DDE-2A34-4A79-A75F-02273314E48D}">
      <dgm:prSet/>
      <dgm:spPr/>
      <dgm:t>
        <a:bodyPr/>
        <a:lstStyle/>
        <a:p>
          <a:endParaRPr lang="en-US"/>
        </a:p>
      </dgm:t>
    </dgm:pt>
    <dgm:pt modelId="{608E6CE3-A6BC-4388-A9C1-F5DF11174840}">
      <dgm:prSet/>
      <dgm:spPr/>
      <dgm:t>
        <a:bodyPr/>
        <a:lstStyle/>
        <a:p>
          <a:r>
            <a:rPr lang="cs-CZ" dirty="0"/>
            <a:t>za</a:t>
          </a:r>
          <a:endParaRPr lang="en-US" dirty="0"/>
        </a:p>
      </dgm:t>
    </dgm:pt>
    <dgm:pt modelId="{A1E2D1CD-8957-4D86-AC16-421A6DB33255}" type="parTrans" cxnId="{4C1FB4F6-2190-402B-80DD-79721697CBFA}">
      <dgm:prSet/>
      <dgm:spPr/>
      <dgm:t>
        <a:bodyPr/>
        <a:lstStyle/>
        <a:p>
          <a:endParaRPr lang="en-US"/>
        </a:p>
      </dgm:t>
    </dgm:pt>
    <dgm:pt modelId="{5972C528-283E-4E8A-A35C-EDA8D7FE10A0}" type="sibTrans" cxnId="{4C1FB4F6-2190-402B-80DD-79721697CBFA}">
      <dgm:prSet/>
      <dgm:spPr/>
      <dgm:t>
        <a:bodyPr/>
        <a:lstStyle/>
        <a:p>
          <a:endParaRPr lang="en-US"/>
        </a:p>
      </dgm:t>
    </dgm:pt>
    <dgm:pt modelId="{9E880F0F-D656-4856-81B8-C77F1B351A06}">
      <dgm:prSet/>
      <dgm:spPr/>
      <dgm:t>
        <a:bodyPr/>
        <a:lstStyle/>
        <a:p>
          <a:r>
            <a:rPr lang="cs-CZ" dirty="0"/>
            <a:t>ať</a:t>
          </a:r>
          <a:endParaRPr lang="en-US" dirty="0"/>
        </a:p>
      </dgm:t>
    </dgm:pt>
    <dgm:pt modelId="{1BEA97C9-399D-4B96-8BF1-57D707D82F6A}" type="parTrans" cxnId="{EC868264-019C-49D0-9B99-70090292445E}">
      <dgm:prSet/>
      <dgm:spPr/>
      <dgm:t>
        <a:bodyPr/>
        <a:lstStyle/>
        <a:p>
          <a:endParaRPr lang="en-US"/>
        </a:p>
      </dgm:t>
    </dgm:pt>
    <dgm:pt modelId="{5ECC3DAD-8D51-4390-B263-0FA6E1AD965C}" type="sibTrans" cxnId="{EC868264-019C-49D0-9B99-70090292445E}">
      <dgm:prSet/>
      <dgm:spPr/>
      <dgm:t>
        <a:bodyPr/>
        <a:lstStyle/>
        <a:p>
          <a:endParaRPr lang="en-US"/>
        </a:p>
      </dgm:t>
    </dgm:pt>
    <dgm:pt modelId="{C283A8D1-E9E6-4B77-BF09-B3DDB80A4BDD}">
      <dgm:prSet/>
      <dgm:spPr/>
      <dgm:t>
        <a:bodyPr/>
        <a:lstStyle/>
        <a:p>
          <a:r>
            <a:rPr lang="cs-CZ" dirty="0"/>
            <a:t>sestřenice</a:t>
          </a:r>
          <a:endParaRPr lang="en-US" dirty="0"/>
        </a:p>
      </dgm:t>
    </dgm:pt>
    <dgm:pt modelId="{19259BA5-2F61-4E25-A628-23AB8C84AE2E}" type="parTrans" cxnId="{59879773-B092-4C02-B1E2-361522C38288}">
      <dgm:prSet/>
      <dgm:spPr/>
      <dgm:t>
        <a:bodyPr/>
        <a:lstStyle/>
        <a:p>
          <a:endParaRPr lang="en-US"/>
        </a:p>
      </dgm:t>
    </dgm:pt>
    <dgm:pt modelId="{A23E0297-6DEA-4D0F-9C11-C2B08230D42F}" type="sibTrans" cxnId="{59879773-B092-4C02-B1E2-361522C38288}">
      <dgm:prSet/>
      <dgm:spPr/>
      <dgm:t>
        <a:bodyPr/>
        <a:lstStyle/>
        <a:p>
          <a:endParaRPr lang="en-US"/>
        </a:p>
      </dgm:t>
    </dgm:pt>
    <dgm:pt modelId="{EB7B7729-FF43-46C0-BBFA-48FD848166F1}">
      <dgm:prSet/>
      <dgm:spPr/>
      <dgm:t>
        <a:bodyPr/>
        <a:lstStyle/>
        <a:p>
          <a:r>
            <a:rPr lang="cs-CZ" dirty="0"/>
            <a:t>postel</a:t>
          </a:r>
          <a:endParaRPr lang="en-US" dirty="0"/>
        </a:p>
      </dgm:t>
    </dgm:pt>
    <dgm:pt modelId="{BA102093-949C-4F78-9732-E5E73DF53F03}" type="parTrans" cxnId="{641792EC-E840-49F8-B600-154C1F946009}">
      <dgm:prSet/>
      <dgm:spPr/>
      <dgm:t>
        <a:bodyPr/>
        <a:lstStyle/>
        <a:p>
          <a:endParaRPr lang="en-US"/>
        </a:p>
      </dgm:t>
    </dgm:pt>
    <dgm:pt modelId="{A4DA3D05-5D48-45ED-A783-07E06B5F5B80}" type="sibTrans" cxnId="{641792EC-E840-49F8-B600-154C1F946009}">
      <dgm:prSet/>
      <dgm:spPr/>
      <dgm:t>
        <a:bodyPr/>
        <a:lstStyle/>
        <a:p>
          <a:endParaRPr lang="en-US"/>
        </a:p>
      </dgm:t>
    </dgm:pt>
    <dgm:pt modelId="{AA64CC0B-3117-402E-A260-49890E685B45}">
      <dgm:prSet/>
      <dgm:spPr/>
      <dgm:t>
        <a:bodyPr/>
        <a:lstStyle/>
        <a:p>
          <a:r>
            <a:rPr lang="cs-CZ" dirty="0"/>
            <a:t>kamarádi</a:t>
          </a:r>
          <a:endParaRPr lang="en-US" dirty="0"/>
        </a:p>
      </dgm:t>
    </dgm:pt>
    <dgm:pt modelId="{81805D8B-EE53-4A8C-AFBC-F32643659124}" type="parTrans" cxnId="{E902F306-F03A-441A-A4F4-7E65F52A4CBE}">
      <dgm:prSet/>
      <dgm:spPr/>
      <dgm:t>
        <a:bodyPr/>
        <a:lstStyle/>
        <a:p>
          <a:endParaRPr lang="en-US"/>
        </a:p>
      </dgm:t>
    </dgm:pt>
    <dgm:pt modelId="{1FAC306C-B739-4CE0-A374-295A0E746374}" type="sibTrans" cxnId="{E902F306-F03A-441A-A4F4-7E65F52A4CBE}">
      <dgm:prSet/>
      <dgm:spPr/>
      <dgm:t>
        <a:bodyPr/>
        <a:lstStyle/>
        <a:p>
          <a:endParaRPr lang="en-US"/>
        </a:p>
      </dgm:t>
    </dgm:pt>
    <dgm:pt modelId="{E4192A5C-D695-4871-8E3B-C3C27F15475F}" type="pres">
      <dgm:prSet presAssocID="{F8D2A038-F568-4C00-BA09-DFE8FB2C2D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2104462-5D48-4ECB-81ED-74C8C968FB67}" type="pres">
      <dgm:prSet presAssocID="{B2DDB464-4487-44DD-A456-C3BE8BFA1F43}" presName="thickLine" presStyleLbl="alignNode1" presStyleIdx="0" presStyleCnt="6"/>
      <dgm:spPr/>
    </dgm:pt>
    <dgm:pt modelId="{1A4123B8-926F-460A-A94F-82E18FE678A9}" type="pres">
      <dgm:prSet presAssocID="{B2DDB464-4487-44DD-A456-C3BE8BFA1F43}" presName="horz1" presStyleCnt="0"/>
      <dgm:spPr/>
    </dgm:pt>
    <dgm:pt modelId="{CE33DE98-CDCC-4D2E-A53E-218E33AE006B}" type="pres">
      <dgm:prSet presAssocID="{B2DDB464-4487-44DD-A456-C3BE8BFA1F43}" presName="tx1" presStyleLbl="revTx" presStyleIdx="0" presStyleCnt="6"/>
      <dgm:spPr/>
      <dgm:t>
        <a:bodyPr/>
        <a:lstStyle/>
        <a:p>
          <a:endParaRPr lang="cs-CZ"/>
        </a:p>
      </dgm:t>
    </dgm:pt>
    <dgm:pt modelId="{5E023D5A-EEDC-4E1E-811F-FA4A49011F15}" type="pres">
      <dgm:prSet presAssocID="{B2DDB464-4487-44DD-A456-C3BE8BFA1F43}" presName="vert1" presStyleCnt="0"/>
      <dgm:spPr/>
    </dgm:pt>
    <dgm:pt modelId="{2C087031-8E3D-460F-8474-08E9AACCF323}" type="pres">
      <dgm:prSet presAssocID="{608E6CE3-A6BC-4388-A9C1-F5DF11174840}" presName="thickLine" presStyleLbl="alignNode1" presStyleIdx="1" presStyleCnt="6"/>
      <dgm:spPr/>
    </dgm:pt>
    <dgm:pt modelId="{6FFB2C26-7FBF-49CD-8F44-FC178C63C43E}" type="pres">
      <dgm:prSet presAssocID="{608E6CE3-A6BC-4388-A9C1-F5DF11174840}" presName="horz1" presStyleCnt="0"/>
      <dgm:spPr/>
    </dgm:pt>
    <dgm:pt modelId="{251DE2E9-E0AF-4D2D-B62F-59133CC913CC}" type="pres">
      <dgm:prSet presAssocID="{608E6CE3-A6BC-4388-A9C1-F5DF11174840}" presName="tx1" presStyleLbl="revTx" presStyleIdx="1" presStyleCnt="6"/>
      <dgm:spPr/>
      <dgm:t>
        <a:bodyPr/>
        <a:lstStyle/>
        <a:p>
          <a:endParaRPr lang="cs-CZ"/>
        </a:p>
      </dgm:t>
    </dgm:pt>
    <dgm:pt modelId="{376F2660-81BF-4D2C-A24E-5D2DB3C4DDC4}" type="pres">
      <dgm:prSet presAssocID="{608E6CE3-A6BC-4388-A9C1-F5DF11174840}" presName="vert1" presStyleCnt="0"/>
      <dgm:spPr/>
    </dgm:pt>
    <dgm:pt modelId="{85697701-013C-41F1-8561-73E86917B018}" type="pres">
      <dgm:prSet presAssocID="{9E880F0F-D656-4856-81B8-C77F1B351A06}" presName="thickLine" presStyleLbl="alignNode1" presStyleIdx="2" presStyleCnt="6"/>
      <dgm:spPr/>
    </dgm:pt>
    <dgm:pt modelId="{8708E780-D058-464E-8078-FD7245FE5F54}" type="pres">
      <dgm:prSet presAssocID="{9E880F0F-D656-4856-81B8-C77F1B351A06}" presName="horz1" presStyleCnt="0"/>
      <dgm:spPr/>
    </dgm:pt>
    <dgm:pt modelId="{4A3B4EFF-47F0-4B81-BF43-E302A707C831}" type="pres">
      <dgm:prSet presAssocID="{9E880F0F-D656-4856-81B8-C77F1B351A06}" presName="tx1" presStyleLbl="revTx" presStyleIdx="2" presStyleCnt="6"/>
      <dgm:spPr/>
      <dgm:t>
        <a:bodyPr/>
        <a:lstStyle/>
        <a:p>
          <a:endParaRPr lang="cs-CZ"/>
        </a:p>
      </dgm:t>
    </dgm:pt>
    <dgm:pt modelId="{86A0D348-3C5E-498B-B284-45C843FD2E32}" type="pres">
      <dgm:prSet presAssocID="{9E880F0F-D656-4856-81B8-C77F1B351A06}" presName="vert1" presStyleCnt="0"/>
      <dgm:spPr/>
    </dgm:pt>
    <dgm:pt modelId="{2C60D0CB-F8AC-49A8-A685-9DF671520C29}" type="pres">
      <dgm:prSet presAssocID="{C283A8D1-E9E6-4B77-BF09-B3DDB80A4BDD}" presName="thickLine" presStyleLbl="alignNode1" presStyleIdx="3" presStyleCnt="6"/>
      <dgm:spPr/>
    </dgm:pt>
    <dgm:pt modelId="{0F36C6AA-550F-429A-B95F-1D15395ABB76}" type="pres">
      <dgm:prSet presAssocID="{C283A8D1-E9E6-4B77-BF09-B3DDB80A4BDD}" presName="horz1" presStyleCnt="0"/>
      <dgm:spPr/>
    </dgm:pt>
    <dgm:pt modelId="{ED927845-F9D4-431E-BEA1-7B51E202B99A}" type="pres">
      <dgm:prSet presAssocID="{C283A8D1-E9E6-4B77-BF09-B3DDB80A4BDD}" presName="tx1" presStyleLbl="revTx" presStyleIdx="3" presStyleCnt="6"/>
      <dgm:spPr/>
      <dgm:t>
        <a:bodyPr/>
        <a:lstStyle/>
        <a:p>
          <a:endParaRPr lang="cs-CZ"/>
        </a:p>
      </dgm:t>
    </dgm:pt>
    <dgm:pt modelId="{07E6C0E6-CA06-4BD2-AABD-8EFA983305EB}" type="pres">
      <dgm:prSet presAssocID="{C283A8D1-E9E6-4B77-BF09-B3DDB80A4BDD}" presName="vert1" presStyleCnt="0"/>
      <dgm:spPr/>
    </dgm:pt>
    <dgm:pt modelId="{8BC19615-4A29-458C-9FE7-7A094057C8E7}" type="pres">
      <dgm:prSet presAssocID="{EB7B7729-FF43-46C0-BBFA-48FD848166F1}" presName="thickLine" presStyleLbl="alignNode1" presStyleIdx="4" presStyleCnt="6"/>
      <dgm:spPr/>
    </dgm:pt>
    <dgm:pt modelId="{CF01A0FE-3E37-43B0-80A4-2F856BF23496}" type="pres">
      <dgm:prSet presAssocID="{EB7B7729-FF43-46C0-BBFA-48FD848166F1}" presName="horz1" presStyleCnt="0"/>
      <dgm:spPr/>
    </dgm:pt>
    <dgm:pt modelId="{56764167-DB68-401C-AEA7-1A36EBF22051}" type="pres">
      <dgm:prSet presAssocID="{EB7B7729-FF43-46C0-BBFA-48FD848166F1}" presName="tx1" presStyleLbl="revTx" presStyleIdx="4" presStyleCnt="6"/>
      <dgm:spPr/>
      <dgm:t>
        <a:bodyPr/>
        <a:lstStyle/>
        <a:p>
          <a:endParaRPr lang="cs-CZ"/>
        </a:p>
      </dgm:t>
    </dgm:pt>
    <dgm:pt modelId="{133C919B-EED7-4B57-B73E-E469856C0163}" type="pres">
      <dgm:prSet presAssocID="{EB7B7729-FF43-46C0-BBFA-48FD848166F1}" presName="vert1" presStyleCnt="0"/>
      <dgm:spPr/>
    </dgm:pt>
    <dgm:pt modelId="{999EFD6B-8318-492C-9A74-9CA39B651B0D}" type="pres">
      <dgm:prSet presAssocID="{AA64CC0B-3117-402E-A260-49890E685B45}" presName="thickLine" presStyleLbl="alignNode1" presStyleIdx="5" presStyleCnt="6"/>
      <dgm:spPr/>
    </dgm:pt>
    <dgm:pt modelId="{B616F5EC-5623-4F13-A985-9D9AAAC0B5E6}" type="pres">
      <dgm:prSet presAssocID="{AA64CC0B-3117-402E-A260-49890E685B45}" presName="horz1" presStyleCnt="0"/>
      <dgm:spPr/>
    </dgm:pt>
    <dgm:pt modelId="{5CE8A859-5B7E-486B-BCBC-8BD1283E736B}" type="pres">
      <dgm:prSet presAssocID="{AA64CC0B-3117-402E-A260-49890E685B45}" presName="tx1" presStyleLbl="revTx" presStyleIdx="5" presStyleCnt="6"/>
      <dgm:spPr/>
      <dgm:t>
        <a:bodyPr/>
        <a:lstStyle/>
        <a:p>
          <a:endParaRPr lang="cs-CZ"/>
        </a:p>
      </dgm:t>
    </dgm:pt>
    <dgm:pt modelId="{E4F9B814-ECED-42FA-A264-A5DEA9BF3F42}" type="pres">
      <dgm:prSet presAssocID="{AA64CC0B-3117-402E-A260-49890E685B45}" presName="vert1" presStyleCnt="0"/>
      <dgm:spPr/>
    </dgm:pt>
  </dgm:ptLst>
  <dgm:cxnLst>
    <dgm:cxn modelId="{4C1FB4F6-2190-402B-80DD-79721697CBFA}" srcId="{F8D2A038-F568-4C00-BA09-DFE8FB2C2D3D}" destId="{608E6CE3-A6BC-4388-A9C1-F5DF11174840}" srcOrd="1" destOrd="0" parTransId="{A1E2D1CD-8957-4D86-AC16-421A6DB33255}" sibTransId="{5972C528-283E-4E8A-A35C-EDA8D7FE10A0}"/>
    <dgm:cxn modelId="{77BBFFF5-89F3-4ADC-BB2C-A01FB08178F5}" type="presOf" srcId="{B2DDB464-4487-44DD-A456-C3BE8BFA1F43}" destId="{CE33DE98-CDCC-4D2E-A53E-218E33AE006B}" srcOrd="0" destOrd="0" presId="urn:microsoft.com/office/officeart/2008/layout/LinedList"/>
    <dgm:cxn modelId="{DCC6B582-DC9F-4392-89F4-9DCB55C318F4}" type="presOf" srcId="{EB7B7729-FF43-46C0-BBFA-48FD848166F1}" destId="{56764167-DB68-401C-AEA7-1A36EBF22051}" srcOrd="0" destOrd="0" presId="urn:microsoft.com/office/officeart/2008/layout/LinedList"/>
    <dgm:cxn modelId="{10EC3822-204E-4A9A-BB04-2B5658E2E504}" type="presOf" srcId="{C283A8D1-E9E6-4B77-BF09-B3DDB80A4BDD}" destId="{ED927845-F9D4-431E-BEA1-7B51E202B99A}" srcOrd="0" destOrd="0" presId="urn:microsoft.com/office/officeart/2008/layout/LinedList"/>
    <dgm:cxn modelId="{43B06BB7-5D44-4E98-A123-C92A75A2F771}" type="presOf" srcId="{9E880F0F-D656-4856-81B8-C77F1B351A06}" destId="{4A3B4EFF-47F0-4B81-BF43-E302A707C831}" srcOrd="0" destOrd="0" presId="urn:microsoft.com/office/officeart/2008/layout/LinedList"/>
    <dgm:cxn modelId="{641792EC-E840-49F8-B600-154C1F946009}" srcId="{F8D2A038-F568-4C00-BA09-DFE8FB2C2D3D}" destId="{EB7B7729-FF43-46C0-BBFA-48FD848166F1}" srcOrd="4" destOrd="0" parTransId="{BA102093-949C-4F78-9732-E5E73DF53F03}" sibTransId="{A4DA3D05-5D48-45ED-A783-07E06B5F5B80}"/>
    <dgm:cxn modelId="{E7049DDE-2A34-4A79-A75F-02273314E48D}" srcId="{F8D2A038-F568-4C00-BA09-DFE8FB2C2D3D}" destId="{B2DDB464-4487-44DD-A456-C3BE8BFA1F43}" srcOrd="0" destOrd="0" parTransId="{0BE72AD4-78BD-4F59-AD61-8709173E27B2}" sibTransId="{56BAC5AA-95DB-4182-A197-4B4952748476}"/>
    <dgm:cxn modelId="{BF24C54D-62D8-4495-BFDB-9DF9D73596CA}" type="presOf" srcId="{AA64CC0B-3117-402E-A260-49890E685B45}" destId="{5CE8A859-5B7E-486B-BCBC-8BD1283E736B}" srcOrd="0" destOrd="0" presId="urn:microsoft.com/office/officeart/2008/layout/LinedList"/>
    <dgm:cxn modelId="{678E212D-E122-4340-A33A-158E649596B4}" type="presOf" srcId="{608E6CE3-A6BC-4388-A9C1-F5DF11174840}" destId="{251DE2E9-E0AF-4D2D-B62F-59133CC913CC}" srcOrd="0" destOrd="0" presId="urn:microsoft.com/office/officeart/2008/layout/LinedList"/>
    <dgm:cxn modelId="{59879773-B092-4C02-B1E2-361522C38288}" srcId="{F8D2A038-F568-4C00-BA09-DFE8FB2C2D3D}" destId="{C283A8D1-E9E6-4B77-BF09-B3DDB80A4BDD}" srcOrd="3" destOrd="0" parTransId="{19259BA5-2F61-4E25-A628-23AB8C84AE2E}" sibTransId="{A23E0297-6DEA-4D0F-9C11-C2B08230D42F}"/>
    <dgm:cxn modelId="{E902F306-F03A-441A-A4F4-7E65F52A4CBE}" srcId="{F8D2A038-F568-4C00-BA09-DFE8FB2C2D3D}" destId="{AA64CC0B-3117-402E-A260-49890E685B45}" srcOrd="5" destOrd="0" parTransId="{81805D8B-EE53-4A8C-AFBC-F32643659124}" sibTransId="{1FAC306C-B739-4CE0-A374-295A0E746374}"/>
    <dgm:cxn modelId="{EC868264-019C-49D0-9B99-70090292445E}" srcId="{F8D2A038-F568-4C00-BA09-DFE8FB2C2D3D}" destId="{9E880F0F-D656-4856-81B8-C77F1B351A06}" srcOrd="2" destOrd="0" parTransId="{1BEA97C9-399D-4B96-8BF1-57D707D82F6A}" sibTransId="{5ECC3DAD-8D51-4390-B263-0FA6E1AD965C}"/>
    <dgm:cxn modelId="{669DDDC2-BE92-42FD-AB57-C5201413C6FC}" type="presOf" srcId="{F8D2A038-F568-4C00-BA09-DFE8FB2C2D3D}" destId="{E4192A5C-D695-4871-8E3B-C3C27F15475F}" srcOrd="0" destOrd="0" presId="urn:microsoft.com/office/officeart/2008/layout/LinedList"/>
    <dgm:cxn modelId="{26586E8F-1621-4229-B361-C8A27DA8982F}" type="presParOf" srcId="{E4192A5C-D695-4871-8E3B-C3C27F15475F}" destId="{C2104462-5D48-4ECB-81ED-74C8C968FB67}" srcOrd="0" destOrd="0" presId="urn:microsoft.com/office/officeart/2008/layout/LinedList"/>
    <dgm:cxn modelId="{2A007612-BFBD-4EFD-BC16-5B610510DE0A}" type="presParOf" srcId="{E4192A5C-D695-4871-8E3B-C3C27F15475F}" destId="{1A4123B8-926F-460A-A94F-82E18FE678A9}" srcOrd="1" destOrd="0" presId="urn:microsoft.com/office/officeart/2008/layout/LinedList"/>
    <dgm:cxn modelId="{02AF30F2-C4EE-44C6-946B-E03AB62BFEBA}" type="presParOf" srcId="{1A4123B8-926F-460A-A94F-82E18FE678A9}" destId="{CE33DE98-CDCC-4D2E-A53E-218E33AE006B}" srcOrd="0" destOrd="0" presId="urn:microsoft.com/office/officeart/2008/layout/LinedList"/>
    <dgm:cxn modelId="{AA52C32E-E48C-451E-8B06-E44319652626}" type="presParOf" srcId="{1A4123B8-926F-460A-A94F-82E18FE678A9}" destId="{5E023D5A-EEDC-4E1E-811F-FA4A49011F15}" srcOrd="1" destOrd="0" presId="urn:microsoft.com/office/officeart/2008/layout/LinedList"/>
    <dgm:cxn modelId="{0341BB66-FE5E-41DD-B426-3642095AD4D7}" type="presParOf" srcId="{E4192A5C-D695-4871-8E3B-C3C27F15475F}" destId="{2C087031-8E3D-460F-8474-08E9AACCF323}" srcOrd="2" destOrd="0" presId="urn:microsoft.com/office/officeart/2008/layout/LinedList"/>
    <dgm:cxn modelId="{A7EE6CD2-9231-4A05-BE1B-E0084912686B}" type="presParOf" srcId="{E4192A5C-D695-4871-8E3B-C3C27F15475F}" destId="{6FFB2C26-7FBF-49CD-8F44-FC178C63C43E}" srcOrd="3" destOrd="0" presId="urn:microsoft.com/office/officeart/2008/layout/LinedList"/>
    <dgm:cxn modelId="{D485ED43-5710-4B34-A51F-0E3E9938651C}" type="presParOf" srcId="{6FFB2C26-7FBF-49CD-8F44-FC178C63C43E}" destId="{251DE2E9-E0AF-4D2D-B62F-59133CC913CC}" srcOrd="0" destOrd="0" presId="urn:microsoft.com/office/officeart/2008/layout/LinedList"/>
    <dgm:cxn modelId="{4351A2E5-A641-4AD8-AFC1-5BDB951CAB5B}" type="presParOf" srcId="{6FFB2C26-7FBF-49CD-8F44-FC178C63C43E}" destId="{376F2660-81BF-4D2C-A24E-5D2DB3C4DDC4}" srcOrd="1" destOrd="0" presId="urn:microsoft.com/office/officeart/2008/layout/LinedList"/>
    <dgm:cxn modelId="{F52FB4F7-D2A7-4418-86AD-49ACF4C34254}" type="presParOf" srcId="{E4192A5C-D695-4871-8E3B-C3C27F15475F}" destId="{85697701-013C-41F1-8561-73E86917B018}" srcOrd="4" destOrd="0" presId="urn:microsoft.com/office/officeart/2008/layout/LinedList"/>
    <dgm:cxn modelId="{6042E5DC-944E-482D-AB53-E1E8D2BBDA4D}" type="presParOf" srcId="{E4192A5C-D695-4871-8E3B-C3C27F15475F}" destId="{8708E780-D058-464E-8078-FD7245FE5F54}" srcOrd="5" destOrd="0" presId="urn:microsoft.com/office/officeart/2008/layout/LinedList"/>
    <dgm:cxn modelId="{9622CAF9-AAC9-4D32-910A-819D38B67274}" type="presParOf" srcId="{8708E780-D058-464E-8078-FD7245FE5F54}" destId="{4A3B4EFF-47F0-4B81-BF43-E302A707C831}" srcOrd="0" destOrd="0" presId="urn:microsoft.com/office/officeart/2008/layout/LinedList"/>
    <dgm:cxn modelId="{1086D741-27BE-479B-8C5D-1916A092D49B}" type="presParOf" srcId="{8708E780-D058-464E-8078-FD7245FE5F54}" destId="{86A0D348-3C5E-498B-B284-45C843FD2E32}" srcOrd="1" destOrd="0" presId="urn:microsoft.com/office/officeart/2008/layout/LinedList"/>
    <dgm:cxn modelId="{16E41810-386A-4FBF-BA48-0D45E654BBB7}" type="presParOf" srcId="{E4192A5C-D695-4871-8E3B-C3C27F15475F}" destId="{2C60D0CB-F8AC-49A8-A685-9DF671520C29}" srcOrd="6" destOrd="0" presId="urn:microsoft.com/office/officeart/2008/layout/LinedList"/>
    <dgm:cxn modelId="{69E49351-6316-4B74-B888-1A1247C0C13E}" type="presParOf" srcId="{E4192A5C-D695-4871-8E3B-C3C27F15475F}" destId="{0F36C6AA-550F-429A-B95F-1D15395ABB76}" srcOrd="7" destOrd="0" presId="urn:microsoft.com/office/officeart/2008/layout/LinedList"/>
    <dgm:cxn modelId="{31B887B6-8D21-46CE-A905-F11D94831B3C}" type="presParOf" srcId="{0F36C6AA-550F-429A-B95F-1D15395ABB76}" destId="{ED927845-F9D4-431E-BEA1-7B51E202B99A}" srcOrd="0" destOrd="0" presId="urn:microsoft.com/office/officeart/2008/layout/LinedList"/>
    <dgm:cxn modelId="{9AADED6C-7C0C-409C-8CBD-44A98FA45E99}" type="presParOf" srcId="{0F36C6AA-550F-429A-B95F-1D15395ABB76}" destId="{07E6C0E6-CA06-4BD2-AABD-8EFA983305EB}" srcOrd="1" destOrd="0" presId="urn:microsoft.com/office/officeart/2008/layout/LinedList"/>
    <dgm:cxn modelId="{02A04D81-ADB4-48D2-9107-1A27773A4E0E}" type="presParOf" srcId="{E4192A5C-D695-4871-8E3B-C3C27F15475F}" destId="{8BC19615-4A29-458C-9FE7-7A094057C8E7}" srcOrd="8" destOrd="0" presId="urn:microsoft.com/office/officeart/2008/layout/LinedList"/>
    <dgm:cxn modelId="{243BDC01-75C8-4455-A4B1-4597B2D23059}" type="presParOf" srcId="{E4192A5C-D695-4871-8E3B-C3C27F15475F}" destId="{CF01A0FE-3E37-43B0-80A4-2F856BF23496}" srcOrd="9" destOrd="0" presId="urn:microsoft.com/office/officeart/2008/layout/LinedList"/>
    <dgm:cxn modelId="{36E6F7F8-1DAD-463F-9E02-495964C5BFF9}" type="presParOf" srcId="{CF01A0FE-3E37-43B0-80A4-2F856BF23496}" destId="{56764167-DB68-401C-AEA7-1A36EBF22051}" srcOrd="0" destOrd="0" presId="urn:microsoft.com/office/officeart/2008/layout/LinedList"/>
    <dgm:cxn modelId="{4D633FBD-266C-442F-8195-EF8EC05B9E3F}" type="presParOf" srcId="{CF01A0FE-3E37-43B0-80A4-2F856BF23496}" destId="{133C919B-EED7-4B57-B73E-E469856C0163}" srcOrd="1" destOrd="0" presId="urn:microsoft.com/office/officeart/2008/layout/LinedList"/>
    <dgm:cxn modelId="{CFEDE453-08B6-4894-A29C-60D66DC5AC25}" type="presParOf" srcId="{E4192A5C-D695-4871-8E3B-C3C27F15475F}" destId="{999EFD6B-8318-492C-9A74-9CA39B651B0D}" srcOrd="10" destOrd="0" presId="urn:microsoft.com/office/officeart/2008/layout/LinedList"/>
    <dgm:cxn modelId="{C871013A-BA0D-4C37-895A-F5AFF2427C77}" type="presParOf" srcId="{E4192A5C-D695-4871-8E3B-C3C27F15475F}" destId="{B616F5EC-5623-4F13-A985-9D9AAAC0B5E6}" srcOrd="11" destOrd="0" presId="urn:microsoft.com/office/officeart/2008/layout/LinedList"/>
    <dgm:cxn modelId="{F8BE41FD-8195-46CB-A927-CD60E991D823}" type="presParOf" srcId="{B616F5EC-5623-4F13-A985-9D9AAAC0B5E6}" destId="{5CE8A859-5B7E-486B-BCBC-8BD1283E736B}" srcOrd="0" destOrd="0" presId="urn:microsoft.com/office/officeart/2008/layout/LinedList"/>
    <dgm:cxn modelId="{D7C0C2B3-1B17-4B9C-8A20-17D7C18EFBEA}" type="presParOf" srcId="{B616F5EC-5623-4F13-A985-9D9AAAC0B5E6}" destId="{E4F9B814-ECED-42FA-A264-A5DEA9BF3F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04462-5D48-4ECB-81ED-74C8C968FB67}">
      <dsp:nvSpPr>
        <dsp:cNvPr id="0" name=""/>
        <dsp:cNvSpPr/>
      </dsp:nvSpPr>
      <dsp:spPr>
        <a:xfrm>
          <a:off x="0" y="1684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3DE98-CDCC-4D2E-A53E-218E33AE006B}">
      <dsp:nvSpPr>
        <dsp:cNvPr id="0" name=""/>
        <dsp:cNvSpPr/>
      </dsp:nvSpPr>
      <dsp:spPr>
        <a:xfrm>
          <a:off x="0" y="1684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potom</a:t>
          </a:r>
          <a:endParaRPr lang="en-US" sz="2700" kern="1200"/>
        </a:p>
      </dsp:txBody>
      <dsp:txXfrm>
        <a:off x="0" y="1684"/>
        <a:ext cx="9291215" cy="574540"/>
      </dsp:txXfrm>
    </dsp:sp>
    <dsp:sp modelId="{2C087031-8E3D-460F-8474-08E9AACCF323}">
      <dsp:nvSpPr>
        <dsp:cNvPr id="0" name=""/>
        <dsp:cNvSpPr/>
      </dsp:nvSpPr>
      <dsp:spPr>
        <a:xfrm>
          <a:off x="0" y="57622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DE2E9-E0AF-4D2D-B62F-59133CC913CC}">
      <dsp:nvSpPr>
        <dsp:cNvPr id="0" name=""/>
        <dsp:cNvSpPr/>
      </dsp:nvSpPr>
      <dsp:spPr>
        <a:xfrm>
          <a:off x="0" y="57622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proč?</a:t>
          </a:r>
          <a:endParaRPr lang="en-US" sz="2700" kern="1200"/>
        </a:p>
      </dsp:txBody>
      <dsp:txXfrm>
        <a:off x="0" y="576225"/>
        <a:ext cx="9291215" cy="574540"/>
      </dsp:txXfrm>
    </dsp:sp>
    <dsp:sp modelId="{85697701-013C-41F1-8561-73E86917B018}">
      <dsp:nvSpPr>
        <dsp:cNvPr id="0" name=""/>
        <dsp:cNvSpPr/>
      </dsp:nvSpPr>
      <dsp:spPr>
        <a:xfrm>
          <a:off x="0" y="115076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4EFF-47F0-4B81-BF43-E302A707C831}">
      <dsp:nvSpPr>
        <dsp:cNvPr id="0" name=""/>
        <dsp:cNvSpPr/>
      </dsp:nvSpPr>
      <dsp:spPr>
        <a:xfrm>
          <a:off x="0" y="115076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dlouho</a:t>
          </a:r>
          <a:endParaRPr lang="en-US" sz="2700" kern="1200"/>
        </a:p>
      </dsp:txBody>
      <dsp:txXfrm>
        <a:off x="0" y="1150765"/>
        <a:ext cx="9291215" cy="574540"/>
      </dsp:txXfrm>
    </dsp:sp>
    <dsp:sp modelId="{2C60D0CB-F8AC-49A8-A685-9DF671520C29}">
      <dsp:nvSpPr>
        <dsp:cNvPr id="0" name=""/>
        <dsp:cNvSpPr/>
      </dsp:nvSpPr>
      <dsp:spPr>
        <a:xfrm>
          <a:off x="0" y="1725306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27845-F9D4-431E-BEA1-7B51E202B99A}">
      <dsp:nvSpPr>
        <dsp:cNvPr id="0" name=""/>
        <dsp:cNvSpPr/>
      </dsp:nvSpPr>
      <dsp:spPr>
        <a:xfrm>
          <a:off x="0" y="1725306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svíčky</a:t>
          </a:r>
          <a:endParaRPr lang="en-US" sz="2700" kern="1200"/>
        </a:p>
      </dsp:txBody>
      <dsp:txXfrm>
        <a:off x="0" y="1725306"/>
        <a:ext cx="9291215" cy="574540"/>
      </dsp:txXfrm>
    </dsp:sp>
    <dsp:sp modelId="{8BC19615-4A29-458C-9FE7-7A094057C8E7}">
      <dsp:nvSpPr>
        <dsp:cNvPr id="0" name=""/>
        <dsp:cNvSpPr/>
      </dsp:nvSpPr>
      <dsp:spPr>
        <a:xfrm>
          <a:off x="0" y="229984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64167-DB68-401C-AEA7-1A36EBF22051}">
      <dsp:nvSpPr>
        <dsp:cNvPr id="0" name=""/>
        <dsp:cNvSpPr/>
      </dsp:nvSpPr>
      <dsp:spPr>
        <a:xfrm>
          <a:off x="0" y="229984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anděl</a:t>
          </a:r>
          <a:endParaRPr lang="en-US" sz="2700" kern="1200"/>
        </a:p>
      </dsp:txBody>
      <dsp:txXfrm>
        <a:off x="0" y="2299847"/>
        <a:ext cx="9291215" cy="574540"/>
      </dsp:txXfrm>
    </dsp:sp>
    <dsp:sp modelId="{999EFD6B-8318-492C-9A74-9CA39B651B0D}">
      <dsp:nvSpPr>
        <dsp:cNvPr id="0" name=""/>
        <dsp:cNvSpPr/>
      </dsp:nvSpPr>
      <dsp:spPr>
        <a:xfrm>
          <a:off x="0" y="287438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8A859-5B7E-486B-BCBC-8BD1283E736B}">
      <dsp:nvSpPr>
        <dsp:cNvPr id="0" name=""/>
        <dsp:cNvSpPr/>
      </dsp:nvSpPr>
      <dsp:spPr>
        <a:xfrm>
          <a:off x="0" y="287438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sklenice</a:t>
          </a:r>
          <a:endParaRPr lang="en-US" sz="2700" kern="1200"/>
        </a:p>
      </dsp:txBody>
      <dsp:txXfrm>
        <a:off x="0" y="2874387"/>
        <a:ext cx="9291215" cy="57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04462-5D48-4ECB-81ED-74C8C968FB67}">
      <dsp:nvSpPr>
        <dsp:cNvPr id="0" name=""/>
        <dsp:cNvSpPr/>
      </dsp:nvSpPr>
      <dsp:spPr>
        <a:xfrm>
          <a:off x="0" y="1684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3DE98-CDCC-4D2E-A53E-218E33AE006B}">
      <dsp:nvSpPr>
        <dsp:cNvPr id="0" name=""/>
        <dsp:cNvSpPr/>
      </dsp:nvSpPr>
      <dsp:spPr>
        <a:xfrm>
          <a:off x="0" y="1684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jídlo</a:t>
          </a:r>
          <a:endParaRPr lang="en-US" sz="2700" kern="1200" dirty="0"/>
        </a:p>
      </dsp:txBody>
      <dsp:txXfrm>
        <a:off x="0" y="1684"/>
        <a:ext cx="9291215" cy="574540"/>
      </dsp:txXfrm>
    </dsp:sp>
    <dsp:sp modelId="{2C087031-8E3D-460F-8474-08E9AACCF323}">
      <dsp:nvSpPr>
        <dsp:cNvPr id="0" name=""/>
        <dsp:cNvSpPr/>
      </dsp:nvSpPr>
      <dsp:spPr>
        <a:xfrm>
          <a:off x="0" y="57622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DE2E9-E0AF-4D2D-B62F-59133CC913CC}">
      <dsp:nvSpPr>
        <dsp:cNvPr id="0" name=""/>
        <dsp:cNvSpPr/>
      </dsp:nvSpPr>
      <dsp:spPr>
        <a:xfrm>
          <a:off x="0" y="57622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Honzo</a:t>
          </a:r>
          <a:endParaRPr lang="en-US" sz="2700" kern="1200" dirty="0"/>
        </a:p>
      </dsp:txBody>
      <dsp:txXfrm>
        <a:off x="0" y="576225"/>
        <a:ext cx="9291215" cy="574540"/>
      </dsp:txXfrm>
    </dsp:sp>
    <dsp:sp modelId="{85697701-013C-41F1-8561-73E86917B018}">
      <dsp:nvSpPr>
        <dsp:cNvPr id="0" name=""/>
        <dsp:cNvSpPr/>
      </dsp:nvSpPr>
      <dsp:spPr>
        <a:xfrm>
          <a:off x="0" y="115076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4EFF-47F0-4B81-BF43-E302A707C831}">
      <dsp:nvSpPr>
        <dsp:cNvPr id="0" name=""/>
        <dsp:cNvSpPr/>
      </dsp:nvSpPr>
      <dsp:spPr>
        <a:xfrm>
          <a:off x="0" y="115076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zítra</a:t>
          </a:r>
          <a:endParaRPr lang="en-US" sz="2700" kern="1200" dirty="0"/>
        </a:p>
      </dsp:txBody>
      <dsp:txXfrm>
        <a:off x="0" y="1150765"/>
        <a:ext cx="9291215" cy="574540"/>
      </dsp:txXfrm>
    </dsp:sp>
    <dsp:sp modelId="{2C60D0CB-F8AC-49A8-A685-9DF671520C29}">
      <dsp:nvSpPr>
        <dsp:cNvPr id="0" name=""/>
        <dsp:cNvSpPr/>
      </dsp:nvSpPr>
      <dsp:spPr>
        <a:xfrm>
          <a:off x="0" y="1725306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27845-F9D4-431E-BEA1-7B51E202B99A}">
      <dsp:nvSpPr>
        <dsp:cNvPr id="0" name=""/>
        <dsp:cNvSpPr/>
      </dsp:nvSpPr>
      <dsp:spPr>
        <a:xfrm>
          <a:off x="0" y="1725306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spát</a:t>
          </a:r>
          <a:endParaRPr lang="en-US" sz="2700" kern="1200" dirty="0"/>
        </a:p>
      </dsp:txBody>
      <dsp:txXfrm>
        <a:off x="0" y="1725306"/>
        <a:ext cx="9291215" cy="574540"/>
      </dsp:txXfrm>
    </dsp:sp>
    <dsp:sp modelId="{8BC19615-4A29-458C-9FE7-7A094057C8E7}">
      <dsp:nvSpPr>
        <dsp:cNvPr id="0" name=""/>
        <dsp:cNvSpPr/>
      </dsp:nvSpPr>
      <dsp:spPr>
        <a:xfrm>
          <a:off x="0" y="229984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64167-DB68-401C-AEA7-1A36EBF22051}">
      <dsp:nvSpPr>
        <dsp:cNvPr id="0" name=""/>
        <dsp:cNvSpPr/>
      </dsp:nvSpPr>
      <dsp:spPr>
        <a:xfrm>
          <a:off x="0" y="229984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dolů</a:t>
          </a:r>
          <a:endParaRPr lang="en-US" sz="2700" kern="1200" dirty="0"/>
        </a:p>
      </dsp:txBody>
      <dsp:txXfrm>
        <a:off x="0" y="2299847"/>
        <a:ext cx="9291215" cy="574540"/>
      </dsp:txXfrm>
    </dsp:sp>
    <dsp:sp modelId="{999EFD6B-8318-492C-9A74-9CA39B651B0D}">
      <dsp:nvSpPr>
        <dsp:cNvPr id="0" name=""/>
        <dsp:cNvSpPr/>
      </dsp:nvSpPr>
      <dsp:spPr>
        <a:xfrm>
          <a:off x="0" y="287438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8A859-5B7E-486B-BCBC-8BD1283E736B}">
      <dsp:nvSpPr>
        <dsp:cNvPr id="0" name=""/>
        <dsp:cNvSpPr/>
      </dsp:nvSpPr>
      <dsp:spPr>
        <a:xfrm>
          <a:off x="0" y="287438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házet</a:t>
          </a:r>
          <a:endParaRPr lang="en-US" sz="2700" kern="1200" dirty="0"/>
        </a:p>
      </dsp:txBody>
      <dsp:txXfrm>
        <a:off x="0" y="2874387"/>
        <a:ext cx="9291215" cy="57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04462-5D48-4ECB-81ED-74C8C968FB67}">
      <dsp:nvSpPr>
        <dsp:cNvPr id="0" name=""/>
        <dsp:cNvSpPr/>
      </dsp:nvSpPr>
      <dsp:spPr>
        <a:xfrm>
          <a:off x="0" y="1684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3DE98-CDCC-4D2E-A53E-218E33AE006B}">
      <dsp:nvSpPr>
        <dsp:cNvPr id="0" name=""/>
        <dsp:cNvSpPr/>
      </dsp:nvSpPr>
      <dsp:spPr>
        <a:xfrm>
          <a:off x="0" y="1684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šel</a:t>
          </a:r>
          <a:endParaRPr lang="en-US" sz="2700" kern="1200" dirty="0"/>
        </a:p>
      </dsp:txBody>
      <dsp:txXfrm>
        <a:off x="0" y="1684"/>
        <a:ext cx="9291215" cy="574540"/>
      </dsp:txXfrm>
    </dsp:sp>
    <dsp:sp modelId="{2C087031-8E3D-460F-8474-08E9AACCF323}">
      <dsp:nvSpPr>
        <dsp:cNvPr id="0" name=""/>
        <dsp:cNvSpPr/>
      </dsp:nvSpPr>
      <dsp:spPr>
        <a:xfrm>
          <a:off x="0" y="57622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DE2E9-E0AF-4D2D-B62F-59133CC913CC}">
      <dsp:nvSpPr>
        <dsp:cNvPr id="0" name=""/>
        <dsp:cNvSpPr/>
      </dsp:nvSpPr>
      <dsp:spPr>
        <a:xfrm>
          <a:off x="0" y="57622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ráno</a:t>
          </a:r>
          <a:endParaRPr lang="en-US" sz="2700" kern="1200" dirty="0"/>
        </a:p>
      </dsp:txBody>
      <dsp:txXfrm>
        <a:off x="0" y="576225"/>
        <a:ext cx="9291215" cy="574540"/>
      </dsp:txXfrm>
    </dsp:sp>
    <dsp:sp modelId="{85697701-013C-41F1-8561-73E86917B018}">
      <dsp:nvSpPr>
        <dsp:cNvPr id="0" name=""/>
        <dsp:cNvSpPr/>
      </dsp:nvSpPr>
      <dsp:spPr>
        <a:xfrm>
          <a:off x="0" y="115076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4EFF-47F0-4B81-BF43-E302A707C831}">
      <dsp:nvSpPr>
        <dsp:cNvPr id="0" name=""/>
        <dsp:cNvSpPr/>
      </dsp:nvSpPr>
      <dsp:spPr>
        <a:xfrm>
          <a:off x="0" y="115076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paní</a:t>
          </a:r>
          <a:endParaRPr lang="en-US" sz="2700" kern="1200" dirty="0"/>
        </a:p>
      </dsp:txBody>
      <dsp:txXfrm>
        <a:off x="0" y="1150765"/>
        <a:ext cx="9291215" cy="574540"/>
      </dsp:txXfrm>
    </dsp:sp>
    <dsp:sp modelId="{2C60D0CB-F8AC-49A8-A685-9DF671520C29}">
      <dsp:nvSpPr>
        <dsp:cNvPr id="0" name=""/>
        <dsp:cNvSpPr/>
      </dsp:nvSpPr>
      <dsp:spPr>
        <a:xfrm>
          <a:off x="0" y="1725306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27845-F9D4-431E-BEA1-7B51E202B99A}">
      <dsp:nvSpPr>
        <dsp:cNvPr id="0" name=""/>
        <dsp:cNvSpPr/>
      </dsp:nvSpPr>
      <dsp:spPr>
        <a:xfrm>
          <a:off x="0" y="1725306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plavat</a:t>
          </a:r>
          <a:endParaRPr lang="en-US" sz="2700" kern="1200" dirty="0"/>
        </a:p>
      </dsp:txBody>
      <dsp:txXfrm>
        <a:off x="0" y="1725306"/>
        <a:ext cx="9291215" cy="574540"/>
      </dsp:txXfrm>
    </dsp:sp>
    <dsp:sp modelId="{8BC19615-4A29-458C-9FE7-7A094057C8E7}">
      <dsp:nvSpPr>
        <dsp:cNvPr id="0" name=""/>
        <dsp:cNvSpPr/>
      </dsp:nvSpPr>
      <dsp:spPr>
        <a:xfrm>
          <a:off x="0" y="229984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64167-DB68-401C-AEA7-1A36EBF22051}">
      <dsp:nvSpPr>
        <dsp:cNvPr id="0" name=""/>
        <dsp:cNvSpPr/>
      </dsp:nvSpPr>
      <dsp:spPr>
        <a:xfrm>
          <a:off x="0" y="229984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skončit</a:t>
          </a:r>
          <a:endParaRPr lang="en-US" sz="2700" kern="1200" dirty="0"/>
        </a:p>
      </dsp:txBody>
      <dsp:txXfrm>
        <a:off x="0" y="2299847"/>
        <a:ext cx="9291215" cy="574540"/>
      </dsp:txXfrm>
    </dsp:sp>
    <dsp:sp modelId="{999EFD6B-8318-492C-9A74-9CA39B651B0D}">
      <dsp:nvSpPr>
        <dsp:cNvPr id="0" name=""/>
        <dsp:cNvSpPr/>
      </dsp:nvSpPr>
      <dsp:spPr>
        <a:xfrm>
          <a:off x="0" y="287438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8A859-5B7E-486B-BCBC-8BD1283E736B}">
      <dsp:nvSpPr>
        <dsp:cNvPr id="0" name=""/>
        <dsp:cNvSpPr/>
      </dsp:nvSpPr>
      <dsp:spPr>
        <a:xfrm>
          <a:off x="0" y="287438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táta</a:t>
          </a:r>
          <a:endParaRPr lang="en-US" sz="2700" kern="1200" dirty="0"/>
        </a:p>
      </dsp:txBody>
      <dsp:txXfrm>
        <a:off x="0" y="2874387"/>
        <a:ext cx="9291215" cy="57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04462-5D48-4ECB-81ED-74C8C968FB67}">
      <dsp:nvSpPr>
        <dsp:cNvPr id="0" name=""/>
        <dsp:cNvSpPr/>
      </dsp:nvSpPr>
      <dsp:spPr>
        <a:xfrm>
          <a:off x="0" y="1684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3DE98-CDCC-4D2E-A53E-218E33AE006B}">
      <dsp:nvSpPr>
        <dsp:cNvPr id="0" name=""/>
        <dsp:cNvSpPr/>
      </dsp:nvSpPr>
      <dsp:spPr>
        <a:xfrm>
          <a:off x="0" y="1684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narozeniny</a:t>
          </a:r>
          <a:endParaRPr lang="en-US" sz="2700" kern="1200" dirty="0"/>
        </a:p>
      </dsp:txBody>
      <dsp:txXfrm>
        <a:off x="0" y="1684"/>
        <a:ext cx="9291215" cy="574540"/>
      </dsp:txXfrm>
    </dsp:sp>
    <dsp:sp modelId="{2C087031-8E3D-460F-8474-08E9AACCF323}">
      <dsp:nvSpPr>
        <dsp:cNvPr id="0" name=""/>
        <dsp:cNvSpPr/>
      </dsp:nvSpPr>
      <dsp:spPr>
        <a:xfrm>
          <a:off x="0" y="57622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DE2E9-E0AF-4D2D-B62F-59133CC913CC}">
      <dsp:nvSpPr>
        <dsp:cNvPr id="0" name=""/>
        <dsp:cNvSpPr/>
      </dsp:nvSpPr>
      <dsp:spPr>
        <a:xfrm>
          <a:off x="0" y="57622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za</a:t>
          </a:r>
          <a:endParaRPr lang="en-US" sz="2700" kern="1200" dirty="0"/>
        </a:p>
      </dsp:txBody>
      <dsp:txXfrm>
        <a:off x="0" y="576225"/>
        <a:ext cx="9291215" cy="574540"/>
      </dsp:txXfrm>
    </dsp:sp>
    <dsp:sp modelId="{85697701-013C-41F1-8561-73E86917B018}">
      <dsp:nvSpPr>
        <dsp:cNvPr id="0" name=""/>
        <dsp:cNvSpPr/>
      </dsp:nvSpPr>
      <dsp:spPr>
        <a:xfrm>
          <a:off x="0" y="1150765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4EFF-47F0-4B81-BF43-E302A707C831}">
      <dsp:nvSpPr>
        <dsp:cNvPr id="0" name=""/>
        <dsp:cNvSpPr/>
      </dsp:nvSpPr>
      <dsp:spPr>
        <a:xfrm>
          <a:off x="0" y="1150765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ať</a:t>
          </a:r>
          <a:endParaRPr lang="en-US" sz="2700" kern="1200" dirty="0"/>
        </a:p>
      </dsp:txBody>
      <dsp:txXfrm>
        <a:off x="0" y="1150765"/>
        <a:ext cx="9291215" cy="574540"/>
      </dsp:txXfrm>
    </dsp:sp>
    <dsp:sp modelId="{2C60D0CB-F8AC-49A8-A685-9DF671520C29}">
      <dsp:nvSpPr>
        <dsp:cNvPr id="0" name=""/>
        <dsp:cNvSpPr/>
      </dsp:nvSpPr>
      <dsp:spPr>
        <a:xfrm>
          <a:off x="0" y="1725306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27845-F9D4-431E-BEA1-7B51E202B99A}">
      <dsp:nvSpPr>
        <dsp:cNvPr id="0" name=""/>
        <dsp:cNvSpPr/>
      </dsp:nvSpPr>
      <dsp:spPr>
        <a:xfrm>
          <a:off x="0" y="1725306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sestřenice</a:t>
          </a:r>
          <a:endParaRPr lang="en-US" sz="2700" kern="1200" dirty="0"/>
        </a:p>
      </dsp:txBody>
      <dsp:txXfrm>
        <a:off x="0" y="1725306"/>
        <a:ext cx="9291215" cy="574540"/>
      </dsp:txXfrm>
    </dsp:sp>
    <dsp:sp modelId="{8BC19615-4A29-458C-9FE7-7A094057C8E7}">
      <dsp:nvSpPr>
        <dsp:cNvPr id="0" name=""/>
        <dsp:cNvSpPr/>
      </dsp:nvSpPr>
      <dsp:spPr>
        <a:xfrm>
          <a:off x="0" y="229984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64167-DB68-401C-AEA7-1A36EBF22051}">
      <dsp:nvSpPr>
        <dsp:cNvPr id="0" name=""/>
        <dsp:cNvSpPr/>
      </dsp:nvSpPr>
      <dsp:spPr>
        <a:xfrm>
          <a:off x="0" y="229984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postel</a:t>
          </a:r>
          <a:endParaRPr lang="en-US" sz="2700" kern="1200" dirty="0"/>
        </a:p>
      </dsp:txBody>
      <dsp:txXfrm>
        <a:off x="0" y="2299847"/>
        <a:ext cx="9291215" cy="574540"/>
      </dsp:txXfrm>
    </dsp:sp>
    <dsp:sp modelId="{999EFD6B-8318-492C-9A74-9CA39B651B0D}">
      <dsp:nvSpPr>
        <dsp:cNvPr id="0" name=""/>
        <dsp:cNvSpPr/>
      </dsp:nvSpPr>
      <dsp:spPr>
        <a:xfrm>
          <a:off x="0" y="2874387"/>
          <a:ext cx="9291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8A859-5B7E-486B-BCBC-8BD1283E736B}">
      <dsp:nvSpPr>
        <dsp:cNvPr id="0" name=""/>
        <dsp:cNvSpPr/>
      </dsp:nvSpPr>
      <dsp:spPr>
        <a:xfrm>
          <a:off x="0" y="2874387"/>
          <a:ext cx="9291215" cy="57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kamarádi</a:t>
          </a:r>
          <a:endParaRPr lang="en-US" sz="2700" kern="1200" dirty="0"/>
        </a:p>
      </dsp:txBody>
      <dsp:txXfrm>
        <a:off x="0" y="2874387"/>
        <a:ext cx="9291215" cy="57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57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7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14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4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92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9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8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43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7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70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461E-689F-498B-8D57-01674348667E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342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cviceni.cz/exc/test_exc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560" y="2967409"/>
            <a:ext cx="7920880" cy="149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75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Fakultní učitel jako facilitátor kvalitní přípravy budoucích učitelů mateřských škol a 1. stupně ZŠ</a:t>
            </a:r>
            <a:endParaRPr kumimoji="0" lang="cs-CZ" sz="307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34557" y="2281745"/>
            <a:ext cx="4922889" cy="613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1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Tento materiál vznikl v rámci řešení projektu</a:t>
            </a:r>
            <a:endParaRPr kumimoji="0" lang="cs-CZ" sz="21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1" name="Obrázek 10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90" y="480315"/>
            <a:ext cx="5464220" cy="121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3936206" y="5054493"/>
            <a:ext cx="4319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err="1">
                <a:solidFill>
                  <a:prstClr val="black"/>
                </a:solidFill>
                <a:latin typeface="Source sans Pro"/>
              </a:rPr>
              <a:t>reg</a:t>
            </a:r>
            <a:r>
              <a:rPr lang="cs-CZ" sz="1050" dirty="0">
                <a:solidFill>
                  <a:prstClr val="black"/>
                </a:solidFill>
                <a:latin typeface="Source sans Pro"/>
              </a:rPr>
              <a:t>. č. CZ.02.3.68/0.0/0.0/19_068/0015923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8976320" y="5762486"/>
            <a:ext cx="2722734" cy="6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Obrázek 8" descr="Obsah obrázku nábytek&#10;&#10;Popis byl vytvořen automaticky">
            <a:extLst>
              <a:ext uri="{FF2B5EF4-FFF2-40B4-BE49-F238E27FC236}">
                <a16:creationId xmlns:a16="http://schemas.microsoft.com/office/drawing/2014/main" id="{BC7AA4D9-A71E-48C7-847D-587B31D4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7275" b="18896"/>
          <a:stretch/>
        </p:blipFill>
        <p:spPr>
          <a:xfrm>
            <a:off x="0" y="0"/>
            <a:ext cx="12192000" cy="5752214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E716109-0EB0-421F-A182-8E78B25B05BA}"/>
              </a:ext>
            </a:extLst>
          </p:cNvPr>
          <p:cNvSpPr txBox="1"/>
          <p:nvPr/>
        </p:nvSpPr>
        <p:spPr>
          <a:xfrm>
            <a:off x="5959902" y="2682485"/>
            <a:ext cx="6102990" cy="29442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FFFE"/>
                </a:solidFill>
                <a:latin typeface="Georgia" panose="02040502050405020303" pitchFamily="18" charset="0"/>
              </a:rPr>
              <a:t>OZNAMOVACÍ VĚTA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Větou oznamovací někomu něco oznamujeme, sdělujeme, vyprávíme.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Na konci věty píšeme tečku.</a:t>
            </a:r>
          </a:p>
          <a:p>
            <a:pPr>
              <a:lnSpc>
                <a:spcPct val="150000"/>
              </a:lnSpc>
            </a:pPr>
            <a:endParaRPr lang="cs-CZ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Příklad: Šárka se naučila básničku. Přednesla ji mamince. Moc se jí povedla.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76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0705206-F958-49E3-B264-E3F4B688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Vyhledej oznamovací věty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8758A7E-5F03-4E52-A8DF-089E8BACABD0}"/>
              </a:ext>
            </a:extLst>
          </p:cNvPr>
          <p:cNvSpPr txBox="1"/>
          <p:nvPr/>
        </p:nvSpPr>
        <p:spPr>
          <a:xfrm>
            <a:off x="1303738" y="3702076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lese je čistý vzduch.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CD8855-E9BB-4164-BD52-CC0203AE3F11}"/>
              </a:ext>
            </a:extLst>
          </p:cNvPr>
          <p:cNvSpPr txBox="1"/>
          <p:nvPr/>
        </p:nvSpPr>
        <p:spPr>
          <a:xfrm>
            <a:off x="3734994" y="276607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Pršelo včera?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05B631-59EB-47F2-BC93-6238F775D06E}"/>
              </a:ext>
            </a:extLst>
          </p:cNvPr>
          <p:cNvSpPr txBox="1"/>
          <p:nvPr/>
        </p:nvSpPr>
        <p:spPr>
          <a:xfrm>
            <a:off x="3044432" y="515940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Co jsi dostal za známku?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325AE3C-92B7-49AB-A847-242788223D3D}"/>
              </a:ext>
            </a:extLst>
          </p:cNvPr>
          <p:cNvSpPr txBox="1"/>
          <p:nvPr/>
        </p:nvSpPr>
        <p:spPr>
          <a:xfrm>
            <a:off x="5843270" y="4067507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stole máme adventní věnec.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08EDD3E-DC98-49DA-9EEB-ABE4CCB4D0C0}"/>
              </a:ext>
            </a:extLst>
          </p:cNvPr>
          <p:cNvSpPr txBox="1"/>
          <p:nvPr/>
        </p:nvSpPr>
        <p:spPr>
          <a:xfrm>
            <a:off x="5774531" y="306919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Nepobíhej tady!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4D38A4-66B4-4D50-B843-EC1595BD527E}"/>
              </a:ext>
            </a:extLst>
          </p:cNvPr>
          <p:cNvSpPr txBox="1"/>
          <p:nvPr/>
        </p:nvSpPr>
        <p:spPr>
          <a:xfrm>
            <a:off x="8098631" y="2421161"/>
            <a:ext cx="38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Zítra si zajdeme na zmrzlinu.</a:t>
            </a:r>
          </a:p>
        </p:txBody>
      </p:sp>
    </p:spTree>
    <p:extLst>
      <p:ext uri="{BB962C8B-B14F-4D97-AF65-F5344CB8AC3E}">
        <p14:creationId xmlns:p14="http://schemas.microsoft.com/office/powerpoint/2010/main" val="374525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FEB2B355-4F27-4BF7-A51E-0783A171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Pomocí těchto slov tvoř</a:t>
            </a:r>
            <a:br>
              <a:rPr lang="cs-CZ" dirty="0">
                <a:latin typeface="Georgia" panose="02040502050405020303" pitchFamily="18" charset="0"/>
              </a:rPr>
            </a:br>
            <a:r>
              <a:rPr lang="cs-CZ" dirty="0">
                <a:latin typeface="Georgia" panose="02040502050405020303" pitchFamily="18" charset="0"/>
              </a:rPr>
              <a:t>věty oznamovací.</a:t>
            </a: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3E610C0D-0C35-4BFE-B465-2572925D37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392" y="2488833"/>
          <a:ext cx="929121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032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CFBA68C-A386-4B7E-93AC-B4B67C6D5E23}"/>
              </a:ext>
            </a:extLst>
          </p:cNvPr>
          <p:cNvSpPr txBox="1">
            <a:spLocks/>
          </p:cNvSpPr>
          <p:nvPr/>
        </p:nvSpPr>
        <p:spPr>
          <a:xfrm>
            <a:off x="1450392" y="1320572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Georgia" panose="02040502050405020303" pitchFamily="18" charset="0"/>
              </a:rPr>
              <a:t>K obrázku vymysli větu OZNAMOVACÍ.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1AC488A-8CC7-49FD-9FA7-CB0EB835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69807"/>
            <a:ext cx="9291215" cy="3096538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Žáci podle obrázku vymyslí tři věty oznamovací, zapíší si je a následně se  střídají v popisu obrázku a podělí se s ostatními o věty, které vymysleli.</a:t>
            </a:r>
          </a:p>
        </p:txBody>
      </p:sp>
    </p:spTree>
    <p:extLst>
      <p:ext uri="{BB962C8B-B14F-4D97-AF65-F5344CB8AC3E}">
        <p14:creationId xmlns:p14="http://schemas.microsoft.com/office/powerpoint/2010/main" val="108905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Obrázek 8" descr="Obsah obrázku text, tržiště, scéna, položky&#10;&#10;Popis byl vytvořen automaticky">
            <a:extLst>
              <a:ext uri="{FF2B5EF4-FFF2-40B4-BE49-F238E27FC236}">
                <a16:creationId xmlns:a16="http://schemas.microsoft.com/office/drawing/2014/main" id="{59549FB8-29AC-4A4F-8D43-198BDB5F3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51"/>
          <a:stretch/>
        </p:blipFill>
        <p:spPr>
          <a:xfrm>
            <a:off x="1273917" y="1277620"/>
            <a:ext cx="9644166" cy="48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Georgia" panose="02040502050405020303" pitchFamily="18" charset="0"/>
              </a:rPr>
              <a:t>úterý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1694099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Obrázek 8" descr="Obsah obrázku nábytek&#10;&#10;Popis byl vytvořen automaticky">
            <a:extLst>
              <a:ext uri="{FF2B5EF4-FFF2-40B4-BE49-F238E27FC236}">
                <a16:creationId xmlns:a16="http://schemas.microsoft.com/office/drawing/2014/main" id="{BC7AA4D9-A71E-48C7-847D-587B31D4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7275" b="18896"/>
          <a:stretch/>
        </p:blipFill>
        <p:spPr>
          <a:xfrm>
            <a:off x="0" y="0"/>
            <a:ext cx="12192000" cy="5752214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E716109-0EB0-421F-A182-8E78B25B05BA}"/>
              </a:ext>
            </a:extLst>
          </p:cNvPr>
          <p:cNvSpPr txBox="1"/>
          <p:nvPr/>
        </p:nvSpPr>
        <p:spPr>
          <a:xfrm>
            <a:off x="5959902" y="2682485"/>
            <a:ext cx="6102990" cy="25287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FFFE"/>
                </a:solidFill>
                <a:latin typeface="Georgia" panose="02040502050405020303" pitchFamily="18" charset="0"/>
              </a:rPr>
              <a:t>ROZKAZOVACÍ VĚTA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Větou rozkazovací někomu něco přikazujeme (důrazně nebo i méně důrazně), prosíme nebo o něco žádáme.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Na konci píšeme buď vykřičník (důrazný rozkaz) nebo tečku.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Příklad: Nelítej po chodbě. Okamžitě přestaň křičet!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3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00D0604-D302-411F-91C6-5B3897D0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Vyhledej </a:t>
            </a:r>
            <a:r>
              <a:rPr lang="cs-CZ" dirty="0" err="1">
                <a:latin typeface="Georgia" panose="02040502050405020303" pitchFamily="18" charset="0"/>
              </a:rPr>
              <a:t>ROZKAZOVACí</a:t>
            </a:r>
            <a:r>
              <a:rPr lang="cs-CZ" dirty="0">
                <a:latin typeface="Georgia" panose="02040502050405020303" pitchFamily="18" charset="0"/>
              </a:rPr>
              <a:t> věty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EF978C4-331F-436E-B478-B4D44DE06AEC}"/>
              </a:ext>
            </a:extLst>
          </p:cNvPr>
          <p:cNvSpPr txBox="1"/>
          <p:nvPr/>
        </p:nvSpPr>
        <p:spPr>
          <a:xfrm>
            <a:off x="1377346" y="3702076"/>
            <a:ext cx="300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Pozítří pojedeme na chatu.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20D2CE9-FE7B-449C-9DB9-F20AB7874D5A}"/>
              </a:ext>
            </a:extLst>
          </p:cNvPr>
          <p:cNvSpPr txBox="1"/>
          <p:nvPr/>
        </p:nvSpPr>
        <p:spPr>
          <a:xfrm>
            <a:off x="3808602" y="276607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Půjdeme nakoupit?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2252C9-2716-4E54-8C9D-6CA00A23A87C}"/>
              </a:ext>
            </a:extLst>
          </p:cNvPr>
          <p:cNvSpPr txBox="1"/>
          <p:nvPr/>
        </p:nvSpPr>
        <p:spPr>
          <a:xfrm>
            <a:off x="5915691" y="4540608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Co jsi dostal od Mikuláše?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7243CB4-D1F8-4C6E-AEB3-C09D71451033}"/>
              </a:ext>
            </a:extLst>
          </p:cNvPr>
          <p:cNvSpPr txBox="1"/>
          <p:nvPr/>
        </p:nvSpPr>
        <p:spPr>
          <a:xfrm>
            <a:off x="5846952" y="354229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Nepobíhej tady!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3AEB20D-F270-4309-82A5-60657FA8876B}"/>
              </a:ext>
            </a:extLst>
          </p:cNvPr>
          <p:cNvSpPr txBox="1"/>
          <p:nvPr/>
        </p:nvSpPr>
        <p:spPr>
          <a:xfrm>
            <a:off x="3118040" y="515940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Mluv nahlas.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380893-715A-4222-B2C2-E8BAFCE33A3D}"/>
              </a:ext>
            </a:extLst>
          </p:cNvPr>
          <p:cNvSpPr txBox="1"/>
          <p:nvPr/>
        </p:nvSpPr>
        <p:spPr>
          <a:xfrm>
            <a:off x="8171052" y="2898618"/>
            <a:ext cx="38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Půjč mi, prosím, pero.</a:t>
            </a:r>
          </a:p>
        </p:txBody>
      </p:sp>
    </p:spTree>
    <p:extLst>
      <p:ext uri="{BB962C8B-B14F-4D97-AF65-F5344CB8AC3E}">
        <p14:creationId xmlns:p14="http://schemas.microsoft.com/office/powerpoint/2010/main" val="361775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FEB2B355-4F27-4BF7-A51E-0783A171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Pomocí těchto slov tvoř</a:t>
            </a:r>
            <a:br>
              <a:rPr lang="cs-CZ" dirty="0">
                <a:latin typeface="Georgia" panose="02040502050405020303" pitchFamily="18" charset="0"/>
              </a:rPr>
            </a:br>
            <a:r>
              <a:rPr lang="cs-CZ" dirty="0">
                <a:latin typeface="Georgia" panose="02040502050405020303" pitchFamily="18" charset="0"/>
              </a:rPr>
              <a:t>věty rozkazovací.</a:t>
            </a: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3E610C0D-0C35-4BFE-B465-2572925D3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314789"/>
              </p:ext>
            </p:extLst>
          </p:nvPr>
        </p:nvGraphicFramePr>
        <p:xfrm>
          <a:off x="1450392" y="2488833"/>
          <a:ext cx="929121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834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CFBA68C-A386-4B7E-93AC-B4B67C6D5E23}"/>
              </a:ext>
            </a:extLst>
          </p:cNvPr>
          <p:cNvSpPr txBox="1">
            <a:spLocks/>
          </p:cNvSpPr>
          <p:nvPr/>
        </p:nvSpPr>
        <p:spPr>
          <a:xfrm>
            <a:off x="1450392" y="1320572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Georgia" panose="02040502050405020303" pitchFamily="18" charset="0"/>
              </a:rPr>
              <a:t>K obrázku vymysli větu rozkazovací.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1AC488A-8CC7-49FD-9FA7-CB0EB835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69807"/>
            <a:ext cx="9291215" cy="3096538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Žáci podle obrázku vymyslí tři věty rozkazovací, zapíší si je a následně se  střídají v popisu obrázku a podělí se s ostatními o věty, které vymysleli.</a:t>
            </a:r>
          </a:p>
        </p:txBody>
      </p:sp>
    </p:spTree>
    <p:extLst>
      <p:ext uri="{BB962C8B-B14F-4D97-AF65-F5344CB8AC3E}">
        <p14:creationId xmlns:p14="http://schemas.microsoft.com/office/powerpoint/2010/main" val="128112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cs-CZ" sz="6600" dirty="0">
                <a:latin typeface="Georgia" panose="02040502050405020303" pitchFamily="18" charset="0"/>
              </a:rPr>
              <a:t>Druhy vět</a:t>
            </a:r>
            <a:br>
              <a:rPr lang="cs-CZ" sz="6600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2.ročník</a:t>
            </a:r>
            <a:endParaRPr lang="cs-CZ" sz="2800" dirty="0"/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5" name="Obrázek 4" descr="Obsah obrázku dítě, malé, mladý, dívka&#10;&#10;Popis byl vytvořen automaticky">
            <a:extLst>
              <a:ext uri="{FF2B5EF4-FFF2-40B4-BE49-F238E27FC236}">
                <a16:creationId xmlns:a16="http://schemas.microsoft.com/office/drawing/2014/main" id="{6C1E5EE8-C797-422C-A9A6-8A23D8393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17"/>
          <a:stretch/>
        </p:blipFill>
        <p:spPr>
          <a:xfrm>
            <a:off x="1360967" y="1271930"/>
            <a:ext cx="8569842" cy="48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Georgia" panose="02040502050405020303" pitchFamily="18" charset="0"/>
              </a:rPr>
              <a:t>středa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176723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Obrázek 8" descr="Obsah obrázku nábytek&#10;&#10;Popis byl vytvořen automaticky">
            <a:extLst>
              <a:ext uri="{FF2B5EF4-FFF2-40B4-BE49-F238E27FC236}">
                <a16:creationId xmlns:a16="http://schemas.microsoft.com/office/drawing/2014/main" id="{BC7AA4D9-A71E-48C7-847D-587B31D4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7275" b="18896"/>
          <a:stretch/>
        </p:blipFill>
        <p:spPr>
          <a:xfrm>
            <a:off x="0" y="0"/>
            <a:ext cx="12192000" cy="5752214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E716109-0EB0-421F-A182-8E78B25B05BA}"/>
              </a:ext>
            </a:extLst>
          </p:cNvPr>
          <p:cNvSpPr txBox="1"/>
          <p:nvPr/>
        </p:nvSpPr>
        <p:spPr>
          <a:xfrm>
            <a:off x="5959902" y="2682485"/>
            <a:ext cx="6102990" cy="21132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FFFE"/>
                </a:solidFill>
                <a:latin typeface="Georgia" panose="02040502050405020303" pitchFamily="18" charset="0"/>
              </a:rPr>
              <a:t>TÁZACÍ VĚTA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Větou tázací se ptáme, vytváříme otázku, chceme se něco dozvědět.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Na konci věty tázací píšeme otazník.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Příklad: Máš hodinky? Kolik je hodin? Nepůjdeme už?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37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C266CD63-EF7E-49DC-B4B8-7BEDE9E1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54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Vyhledej </a:t>
            </a:r>
            <a:r>
              <a:rPr lang="cs-CZ" dirty="0" err="1">
                <a:latin typeface="Georgia" panose="02040502050405020303" pitchFamily="18" charset="0"/>
              </a:rPr>
              <a:t>TÁZACí</a:t>
            </a:r>
            <a:r>
              <a:rPr lang="cs-CZ" dirty="0">
                <a:latin typeface="Georgia" panose="02040502050405020303" pitchFamily="18" charset="0"/>
              </a:rPr>
              <a:t> věty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F64C24E-24E3-4C9C-99D3-C2DB1A68CAB9}"/>
              </a:ext>
            </a:extLst>
          </p:cNvPr>
          <p:cNvSpPr txBox="1"/>
          <p:nvPr/>
        </p:nvSpPr>
        <p:spPr>
          <a:xfrm>
            <a:off x="1524000" y="3702076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Kolik je hodin?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396ECA-702A-49A7-8D6A-E059A8BAD475}"/>
              </a:ext>
            </a:extLst>
          </p:cNvPr>
          <p:cNvSpPr txBox="1"/>
          <p:nvPr/>
        </p:nvSpPr>
        <p:spPr>
          <a:xfrm>
            <a:off x="3955256" y="276607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Kdy se vrátíte z dovolené?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B98105-6E4A-4A46-982F-E009906DDD4F}"/>
              </a:ext>
            </a:extLst>
          </p:cNvPr>
          <p:cNvSpPr txBox="1"/>
          <p:nvPr/>
        </p:nvSpPr>
        <p:spPr>
          <a:xfrm>
            <a:off x="6062345" y="4540608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Ať už přestane pršet.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38E629-717D-4B30-914C-86328A8F4A86}"/>
              </a:ext>
            </a:extLst>
          </p:cNvPr>
          <p:cNvSpPr txBox="1"/>
          <p:nvPr/>
        </p:nvSpPr>
        <p:spPr>
          <a:xfrm>
            <a:off x="5993606" y="354229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Nepobíhej tady!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F956E62-6B60-49ED-A308-AC8259543775}"/>
              </a:ext>
            </a:extLst>
          </p:cNvPr>
          <p:cNvSpPr txBox="1"/>
          <p:nvPr/>
        </p:nvSpPr>
        <p:spPr>
          <a:xfrm>
            <a:off x="3264694" y="515940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Ty jsi byla nemocná?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17242FF-ACBC-4B46-AE86-9C45F21B3B7E}"/>
              </a:ext>
            </a:extLst>
          </p:cNvPr>
          <p:cNvSpPr txBox="1"/>
          <p:nvPr/>
        </p:nvSpPr>
        <p:spPr>
          <a:xfrm>
            <a:off x="8317706" y="2898618"/>
            <a:ext cx="38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Půjčíš mi, prosím, pero?</a:t>
            </a:r>
          </a:p>
        </p:txBody>
      </p:sp>
    </p:spTree>
    <p:extLst>
      <p:ext uri="{BB962C8B-B14F-4D97-AF65-F5344CB8AC3E}">
        <p14:creationId xmlns:p14="http://schemas.microsoft.com/office/powerpoint/2010/main" val="3390879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FEB2B355-4F27-4BF7-A51E-0783A171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Pomocí těchto slov tvoř</a:t>
            </a:r>
            <a:br>
              <a:rPr lang="cs-CZ" dirty="0">
                <a:latin typeface="Georgia" panose="02040502050405020303" pitchFamily="18" charset="0"/>
              </a:rPr>
            </a:br>
            <a:r>
              <a:rPr lang="cs-CZ" dirty="0">
                <a:latin typeface="Georgia" panose="02040502050405020303" pitchFamily="18" charset="0"/>
              </a:rPr>
              <a:t>věty tázací.</a:t>
            </a: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3E610C0D-0C35-4BFE-B465-2572925D3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07158"/>
              </p:ext>
            </p:extLst>
          </p:nvPr>
        </p:nvGraphicFramePr>
        <p:xfrm>
          <a:off x="1450392" y="2488833"/>
          <a:ext cx="929121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23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CFBA68C-A386-4B7E-93AC-B4B67C6D5E23}"/>
              </a:ext>
            </a:extLst>
          </p:cNvPr>
          <p:cNvSpPr txBox="1">
            <a:spLocks/>
          </p:cNvSpPr>
          <p:nvPr/>
        </p:nvSpPr>
        <p:spPr>
          <a:xfrm>
            <a:off x="1450392" y="1320572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Georgia" panose="02040502050405020303" pitchFamily="18" charset="0"/>
              </a:rPr>
              <a:t>K obrázku vymysli větu tázací.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1AC488A-8CC7-49FD-9FA7-CB0EB835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69807"/>
            <a:ext cx="9291215" cy="3096538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Žáci podle obrázku vymyslí tři věty tázací, zapíší si je a následně se  střídají v popisu obrázku a podělí se s ostatními o věty, které vymysleli.</a:t>
            </a:r>
          </a:p>
        </p:txBody>
      </p:sp>
    </p:spTree>
    <p:extLst>
      <p:ext uri="{BB962C8B-B14F-4D97-AF65-F5344CB8AC3E}">
        <p14:creationId xmlns:p14="http://schemas.microsoft.com/office/powerpoint/2010/main" val="30749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8" name="Obrázek 7" descr="Obsah obrázku interiér, jídelní stůl&#10;&#10;Popis byl vytvořen automaticky">
            <a:extLst>
              <a:ext uri="{FF2B5EF4-FFF2-40B4-BE49-F238E27FC236}">
                <a16:creationId xmlns:a16="http://schemas.microsoft.com/office/drawing/2014/main" id="{7ADBCC15-D6B0-47A6-AF4C-5831509B9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800446" y="1277620"/>
            <a:ext cx="8591107" cy="48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Georgia" panose="02040502050405020303" pitchFamily="18" charset="0"/>
              </a:rPr>
              <a:t>čtvrtek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2909753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Obrázek 8" descr="Obsah obrázku nábytek&#10;&#10;Popis byl vytvořen automaticky">
            <a:extLst>
              <a:ext uri="{FF2B5EF4-FFF2-40B4-BE49-F238E27FC236}">
                <a16:creationId xmlns:a16="http://schemas.microsoft.com/office/drawing/2014/main" id="{BC7AA4D9-A71E-48C7-847D-587B31D4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7275" b="18896"/>
          <a:stretch/>
        </p:blipFill>
        <p:spPr>
          <a:xfrm>
            <a:off x="0" y="0"/>
            <a:ext cx="12192000" cy="5752214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E716109-0EB0-421F-A182-8E78B25B05BA}"/>
              </a:ext>
            </a:extLst>
          </p:cNvPr>
          <p:cNvSpPr txBox="1"/>
          <p:nvPr/>
        </p:nvSpPr>
        <p:spPr>
          <a:xfrm>
            <a:off x="5959902" y="2682485"/>
            <a:ext cx="6102990" cy="25287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FFFE"/>
                </a:solidFill>
                <a:latin typeface="Georgia" panose="02040502050405020303" pitchFamily="18" charset="0"/>
              </a:rPr>
              <a:t>PŘACÍ VĚTA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Větou přací vyjadřujeme svá přání, v něco doufáme.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Na konci píšeme většinou tečku. Je-li naše přání důrazné, píšeme vykřičník - !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Kéž by, ať – slova stojící na začátku vět přacích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Příklad: Kéž by už byly Vánoce! Ať dneska neprší.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33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8611FC7-AD29-4177-9B50-7487C441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42144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Vyhledej PŘACÍ věty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DEC5F68-BCC8-4453-9630-C9F8AF9570B0}"/>
              </a:ext>
            </a:extLst>
          </p:cNvPr>
          <p:cNvSpPr txBox="1"/>
          <p:nvPr/>
        </p:nvSpPr>
        <p:spPr>
          <a:xfrm>
            <a:off x="1303738" y="3666600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Ať už přestane pršet.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6E8820D-8ACC-44C7-9575-3976FA13E238}"/>
              </a:ext>
            </a:extLst>
          </p:cNvPr>
          <p:cNvSpPr txBox="1"/>
          <p:nvPr/>
        </p:nvSpPr>
        <p:spPr>
          <a:xfrm>
            <a:off x="3734994" y="273060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 kolik budeme vycházet?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097E86F-967C-493F-8E39-34E26FD58486}"/>
              </a:ext>
            </a:extLst>
          </p:cNvPr>
          <p:cNvSpPr txBox="1"/>
          <p:nvPr/>
        </p:nvSpPr>
        <p:spPr>
          <a:xfrm>
            <a:off x="5842083" y="4505132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Kéž bych dostal dobrou známku.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F91C4B-A35D-41F3-A827-426359BBFCE7}"/>
              </a:ext>
            </a:extLst>
          </p:cNvPr>
          <p:cNvSpPr txBox="1"/>
          <p:nvPr/>
        </p:nvSpPr>
        <p:spPr>
          <a:xfrm>
            <a:off x="5773344" y="3506818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Zpomal!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9FDDCAD-53EA-4DF0-ACCE-54EBA05780EF}"/>
              </a:ext>
            </a:extLst>
          </p:cNvPr>
          <p:cNvSpPr txBox="1"/>
          <p:nvPr/>
        </p:nvSpPr>
        <p:spPr>
          <a:xfrm>
            <a:off x="3044432" y="512392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Dáš si něco k pití?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DFE2DA9-4704-47B1-8292-C30330DA75C7}"/>
              </a:ext>
            </a:extLst>
          </p:cNvPr>
          <p:cNvSpPr txBox="1"/>
          <p:nvPr/>
        </p:nvSpPr>
        <p:spPr>
          <a:xfrm>
            <a:off x="8097444" y="2863142"/>
            <a:ext cx="38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Přijdeš na moji oslavu?</a:t>
            </a:r>
          </a:p>
        </p:txBody>
      </p:sp>
    </p:spTree>
    <p:extLst>
      <p:ext uri="{BB962C8B-B14F-4D97-AF65-F5344CB8AC3E}">
        <p14:creationId xmlns:p14="http://schemas.microsoft.com/office/powerpoint/2010/main" val="409782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Georgia" panose="02040502050405020303" pitchFamily="18" charset="0"/>
              </a:rPr>
              <a:t>PONDĚLÍ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407464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FEB2B355-4F27-4BF7-A51E-0783A171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Pomocí těchto slov tvoř</a:t>
            </a:r>
            <a:br>
              <a:rPr lang="cs-CZ" dirty="0">
                <a:latin typeface="Georgia" panose="02040502050405020303" pitchFamily="18" charset="0"/>
              </a:rPr>
            </a:br>
            <a:r>
              <a:rPr lang="cs-CZ" dirty="0">
                <a:latin typeface="Georgia" panose="02040502050405020303" pitchFamily="18" charset="0"/>
              </a:rPr>
              <a:t>věty přací.</a:t>
            </a: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3E610C0D-0C35-4BFE-B465-2572925D3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849342"/>
              </p:ext>
            </p:extLst>
          </p:nvPr>
        </p:nvGraphicFramePr>
        <p:xfrm>
          <a:off x="1450392" y="2488833"/>
          <a:ext cx="929121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858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5A4DC43-E85C-4326-BEC5-AA65A881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K obrázku vymysli A NAPIŠ větu přací.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5582CAF-E351-4529-8EE0-EA7A6A51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71" y="2129767"/>
            <a:ext cx="9291215" cy="3450613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Žáci podle obrázku vymyslí tři věty přací, zapíší si je a následně se  střídají v popisu obrázku a podělí se s ostatními o věty, které vymysleli.</a:t>
            </a:r>
          </a:p>
        </p:txBody>
      </p:sp>
    </p:spTree>
    <p:extLst>
      <p:ext uri="{BB962C8B-B14F-4D97-AF65-F5344CB8AC3E}">
        <p14:creationId xmlns:p14="http://schemas.microsoft.com/office/powerpoint/2010/main" val="605622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10" name="Obrázek 9" descr="Obsah obrázku exteriér, loďka, modrá, linkovaný&#10;&#10;Popis byl vytvořen automaticky">
            <a:extLst>
              <a:ext uri="{FF2B5EF4-FFF2-40B4-BE49-F238E27FC236}">
                <a16:creationId xmlns:a16="http://schemas.microsoft.com/office/drawing/2014/main" id="{78FE7F2F-F753-49DB-A864-0B79DA6FC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6" b="13334"/>
          <a:stretch/>
        </p:blipFill>
        <p:spPr>
          <a:xfrm>
            <a:off x="1844747" y="1352327"/>
            <a:ext cx="8502505" cy="4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74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Georgia" panose="02040502050405020303" pitchFamily="18" charset="0"/>
              </a:rPr>
              <a:t>pátek</a:t>
            </a:r>
          </a:p>
        </p:txBody>
      </p:sp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</p:spTree>
    <p:extLst>
      <p:ext uri="{BB962C8B-B14F-4D97-AF65-F5344CB8AC3E}">
        <p14:creationId xmlns:p14="http://schemas.microsoft.com/office/powerpoint/2010/main" val="3741244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5CBE5F6-2828-47DB-964B-4CDFE1FFF46E}"/>
              </a:ext>
            </a:extLst>
          </p:cNvPr>
          <p:cNvSpPr txBox="1">
            <a:spLocks/>
          </p:cNvSpPr>
          <p:nvPr/>
        </p:nvSpPr>
        <p:spPr>
          <a:xfrm>
            <a:off x="1449206" y="1273338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latin typeface="Georgia" panose="02040502050405020303" pitchFamily="18" charset="0"/>
              </a:rPr>
              <a:t>Pojďme si společně připomenout </a:t>
            </a:r>
            <a:r>
              <a:rPr lang="cs-CZ" b="1">
                <a:latin typeface="Georgia" panose="02040502050405020303" pitchFamily="18" charset="0"/>
              </a:rPr>
              <a:t>druhy vět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A96C52B0-9DD9-4ABC-95B5-1583BD16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206" y="2484551"/>
            <a:ext cx="9291215" cy="3450613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Kolik máme druhů vět?</a:t>
            </a:r>
          </a:p>
          <a:p>
            <a:r>
              <a:rPr lang="cs-CZ" dirty="0">
                <a:latin typeface="Georgia" panose="02040502050405020303" pitchFamily="18" charset="0"/>
              </a:rPr>
              <a:t>Jmenujte druhy vět.</a:t>
            </a:r>
          </a:p>
          <a:p>
            <a:r>
              <a:rPr lang="cs-CZ" dirty="0">
                <a:latin typeface="Georgia" panose="02040502050405020303" pitchFamily="18" charset="0"/>
              </a:rPr>
              <a:t>Co se píše na konci kterého druhu vět?</a:t>
            </a:r>
          </a:p>
          <a:p>
            <a:r>
              <a:rPr lang="cs-CZ" dirty="0">
                <a:latin typeface="Georgia" panose="02040502050405020303" pitchFamily="18" charset="0"/>
              </a:rPr>
              <a:t>Podle jakých slov můžeme poznat přací větu?</a:t>
            </a:r>
          </a:p>
          <a:p>
            <a:r>
              <a:rPr lang="cs-CZ" dirty="0">
                <a:latin typeface="Georgia" panose="02040502050405020303" pitchFamily="18" charset="0"/>
              </a:rPr>
              <a:t>Na konci jaké věty se píše tečka nebo vykřičník?</a:t>
            </a:r>
          </a:p>
        </p:txBody>
      </p:sp>
    </p:spTree>
    <p:extLst>
      <p:ext uri="{BB962C8B-B14F-4D97-AF65-F5344CB8AC3E}">
        <p14:creationId xmlns:p14="http://schemas.microsoft.com/office/powerpoint/2010/main" val="4244291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629E084F-F35B-4A43-8A75-D2C3D976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2488833"/>
            <a:ext cx="9291215" cy="3450613"/>
          </a:xfrm>
        </p:spPr>
        <p:txBody>
          <a:bodyPr>
            <a:normAutofit fontScale="850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Georgia" panose="02040502050405020303" pitchFamily="18" charset="0"/>
              </a:rPr>
              <a:t>.</a:t>
            </a:r>
            <a:r>
              <a:rPr lang="cs-CZ" b="0" i="0" dirty="0">
                <a:effectLst/>
                <a:latin typeface="Georgia" panose="02040502050405020303" pitchFamily="18" charset="0"/>
              </a:rPr>
              <a:t> Věta s tečkou je </a:t>
            </a:r>
            <a:r>
              <a:rPr lang="cs-CZ" b="1" i="0" dirty="0">
                <a:effectLst/>
                <a:latin typeface="Georgia" panose="02040502050405020303" pitchFamily="18" charset="0"/>
              </a:rPr>
              <a:t>oznamovací</a:t>
            </a:r>
            <a:r>
              <a:rPr lang="cs-CZ" b="0" i="0" dirty="0">
                <a:effectLst/>
                <a:latin typeface="Georgia" panose="02040502050405020303" pitchFamily="18" charset="0"/>
              </a:rPr>
              <a:t>.</a:t>
            </a:r>
            <a:br>
              <a:rPr lang="cs-CZ" b="0" i="0" dirty="0">
                <a:effectLst/>
                <a:latin typeface="Georgia" panose="02040502050405020303" pitchFamily="18" charset="0"/>
              </a:rPr>
            </a:br>
            <a:r>
              <a:rPr lang="cs-CZ" b="0" i="0" dirty="0">
                <a:effectLst/>
                <a:latin typeface="Georgia" panose="02040502050405020303" pitchFamily="18" charset="0"/>
              </a:rPr>
              <a:t>Větou oznamovací něco někomu oznamujeme. Na začátku je velké písmeno a na konci tečka.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Georgia" panose="02040502050405020303" pitchFamily="18" charset="0"/>
              </a:rPr>
              <a:t>!</a:t>
            </a:r>
            <a:r>
              <a:rPr lang="cs-CZ" b="0" i="0" dirty="0">
                <a:effectLst/>
                <a:latin typeface="Georgia" panose="02040502050405020303" pitchFamily="18" charset="0"/>
              </a:rPr>
              <a:t> Věta s vykřičníkem je </a:t>
            </a:r>
            <a:r>
              <a:rPr lang="cs-CZ" b="1" i="0" dirty="0">
                <a:effectLst/>
                <a:latin typeface="Georgia" panose="02040502050405020303" pitchFamily="18" charset="0"/>
              </a:rPr>
              <a:t>rozkazovací</a:t>
            </a:r>
            <a:r>
              <a:rPr lang="cs-CZ" b="0" i="0" dirty="0">
                <a:effectLst/>
                <a:latin typeface="Georgia" panose="02040502050405020303" pitchFamily="18" charset="0"/>
              </a:rPr>
              <a:t>. U mírných rozkazů může být i tečka.</a:t>
            </a:r>
            <a:br>
              <a:rPr lang="cs-CZ" b="0" i="0" dirty="0">
                <a:effectLst/>
                <a:latin typeface="Georgia" panose="02040502050405020303" pitchFamily="18" charset="0"/>
              </a:rPr>
            </a:br>
            <a:r>
              <a:rPr lang="cs-CZ" b="0" i="0" dirty="0">
                <a:effectLst/>
                <a:latin typeface="Georgia" panose="02040502050405020303" pitchFamily="18" charset="0"/>
              </a:rPr>
              <a:t>Větou rozkazovací něco rozkazujeme. Na začátku je velké písmeno a na konci vykřičník nebo, u mírnějších rozkazů, tečka.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Georgia" panose="02040502050405020303" pitchFamily="18" charset="0"/>
              </a:rPr>
              <a:t>?</a:t>
            </a:r>
            <a:r>
              <a:rPr lang="cs-CZ" b="0" i="0" dirty="0">
                <a:effectLst/>
                <a:latin typeface="Georgia" panose="02040502050405020303" pitchFamily="18" charset="0"/>
              </a:rPr>
              <a:t> Věta s otazníkem je </a:t>
            </a:r>
            <a:r>
              <a:rPr lang="cs-CZ" b="1" i="0" dirty="0">
                <a:effectLst/>
                <a:latin typeface="Georgia" panose="02040502050405020303" pitchFamily="18" charset="0"/>
              </a:rPr>
              <a:t>tázací</a:t>
            </a:r>
            <a:r>
              <a:rPr lang="cs-CZ" b="0" i="0" dirty="0">
                <a:effectLst/>
                <a:latin typeface="Georgia" panose="02040502050405020303" pitchFamily="18" charset="0"/>
              </a:rPr>
              <a:t>.</a:t>
            </a:r>
            <a:br>
              <a:rPr lang="cs-CZ" b="0" i="0" dirty="0">
                <a:effectLst/>
                <a:latin typeface="Georgia" panose="02040502050405020303" pitchFamily="18" charset="0"/>
              </a:rPr>
            </a:br>
            <a:r>
              <a:rPr lang="cs-CZ" b="0" i="0" dirty="0">
                <a:effectLst/>
                <a:latin typeface="Georgia" panose="02040502050405020303" pitchFamily="18" charset="0"/>
              </a:rPr>
              <a:t>Větou tázací se na něco ptáme. Na konci je otazník.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Georgia" panose="02040502050405020303" pitchFamily="18" charset="0"/>
              </a:rPr>
              <a:t>., !</a:t>
            </a:r>
            <a:r>
              <a:rPr lang="cs-CZ" b="0" i="0" dirty="0">
                <a:effectLst/>
                <a:latin typeface="Georgia" panose="02040502050405020303" pitchFamily="18" charset="0"/>
              </a:rPr>
              <a:t> Na konci věty </a:t>
            </a:r>
            <a:r>
              <a:rPr lang="cs-CZ" b="1" i="0" dirty="0">
                <a:effectLst/>
                <a:latin typeface="Georgia" panose="02040502050405020303" pitchFamily="18" charset="0"/>
              </a:rPr>
              <a:t>přací</a:t>
            </a:r>
            <a:r>
              <a:rPr lang="cs-CZ" b="0" i="0" dirty="0">
                <a:effectLst/>
                <a:latin typeface="Georgia" panose="02040502050405020303" pitchFamily="18" charset="0"/>
              </a:rPr>
              <a:t> je nejčastěji tečka ale může být i vykřičník, větou si něco přejeme.</a:t>
            </a:r>
            <a:br>
              <a:rPr lang="cs-CZ" b="0" i="0" dirty="0">
                <a:effectLst/>
                <a:latin typeface="Georgia" panose="02040502050405020303" pitchFamily="18" charset="0"/>
              </a:rPr>
            </a:br>
            <a:r>
              <a:rPr lang="cs-CZ" b="0" i="0" dirty="0">
                <a:effectLst/>
                <a:latin typeface="Georgia" panose="02040502050405020303" pitchFamily="18" charset="0"/>
              </a:rPr>
              <a:t>Větou přací vyslovujeme přání. Na začátku je velké písmeno a na konci tečka.</a:t>
            </a:r>
            <a:br>
              <a:rPr lang="cs-CZ" b="0" i="0" dirty="0">
                <a:effectLst/>
                <a:latin typeface="Georgia" panose="02040502050405020303" pitchFamily="18" charset="0"/>
              </a:rPr>
            </a:br>
            <a:r>
              <a:rPr lang="cs-CZ" b="0" i="0" dirty="0">
                <a:effectLst/>
                <a:latin typeface="Georgia" panose="02040502050405020303" pitchFamily="18" charset="0"/>
              </a:rPr>
              <a:t>Tuto větu často poznáš podle slov: ať, nechť, kéž.</a:t>
            </a:r>
          </a:p>
          <a:p>
            <a:endParaRPr lang="cs-CZ" dirty="0"/>
          </a:p>
        </p:txBody>
      </p:sp>
      <p:sp>
        <p:nvSpPr>
          <p:cNvPr id="11" name="Nadpis 4">
            <a:extLst>
              <a:ext uri="{FF2B5EF4-FFF2-40B4-BE49-F238E27FC236}">
                <a16:creationId xmlns:a16="http://schemas.microsoft.com/office/drawing/2014/main" id="{69FC81FE-10AA-4E65-B339-0230366D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Připomenu ti</a:t>
            </a:r>
          </a:p>
        </p:txBody>
      </p:sp>
    </p:spTree>
    <p:extLst>
      <p:ext uri="{BB962C8B-B14F-4D97-AF65-F5344CB8AC3E}">
        <p14:creationId xmlns:p14="http://schemas.microsoft.com/office/powerpoint/2010/main" val="105732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2AF11ED-A46B-408E-BBA4-35270999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Najdeš chyby ve větě?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FF88369D-7DCB-401A-999F-199E105C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2488833"/>
            <a:ext cx="9291215" cy="3450613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Mám velkou chuť na kakao</a:t>
            </a:r>
          </a:p>
          <a:p>
            <a:r>
              <a:rPr lang="cs-CZ" dirty="0">
                <a:latin typeface="Georgia" panose="02040502050405020303" pitchFamily="18" charset="0"/>
              </a:rPr>
              <a:t>Kolik na to máš ještě času</a:t>
            </a:r>
          </a:p>
          <a:p>
            <a:r>
              <a:rPr lang="cs-CZ" dirty="0">
                <a:latin typeface="Georgia" panose="02040502050405020303" pitchFamily="18" charset="0"/>
              </a:rPr>
              <a:t>Jejda, to jsem se lekla</a:t>
            </a:r>
          </a:p>
          <a:p>
            <a:r>
              <a:rPr lang="cs-CZ" dirty="0">
                <a:latin typeface="Georgia" panose="02040502050405020303" pitchFamily="18" charset="0"/>
              </a:rPr>
              <a:t>Co tu děláš, Jani</a:t>
            </a:r>
          </a:p>
          <a:p>
            <a:r>
              <a:rPr lang="cs-CZ" dirty="0">
                <a:latin typeface="Georgia" panose="02040502050405020303" pitchFamily="18" charset="0"/>
              </a:rPr>
              <a:t>Kéž bych našla alespoň nějakou mušli</a:t>
            </a:r>
          </a:p>
        </p:txBody>
      </p:sp>
    </p:spTree>
    <p:extLst>
      <p:ext uri="{BB962C8B-B14F-4D97-AF65-F5344CB8AC3E}">
        <p14:creationId xmlns:p14="http://schemas.microsoft.com/office/powerpoint/2010/main" val="2224527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B209D682-C79B-430B-A66D-F47BF279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85" y="1955964"/>
            <a:ext cx="9291215" cy="2946071"/>
          </a:xfrm>
        </p:spPr>
        <p:txBody>
          <a:bodyPr>
            <a:norm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NA TOMTO ODKAZU SI PROCVIČÍŠ VŠECHNY DRUHY VĚT.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D0048A7-BE61-422D-954C-C0773BFD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412" y="2868565"/>
            <a:ext cx="9291215" cy="2037345"/>
          </a:xfrm>
        </p:spPr>
        <p:txBody>
          <a:bodyPr>
            <a:normAutofit lnSpcReduction="10000"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2800" dirty="0">
                <a:hlinkClick r:id="rId3"/>
              </a:rPr>
              <a:t>https://www.onlinecviceni.cz/exc/test_exc.php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29213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13D9F271-2062-459F-9B0B-9155CA5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Online cvičení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17F7241D-BDC5-46CD-94C8-FAF3B242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2488833"/>
            <a:ext cx="9291215" cy="345061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Dám žákům čas, aby si sami procvičili druhy vět v online cvičení – dohled rodičů – a poté si společně zkontrolujeme správné řešení.</a:t>
            </a:r>
          </a:p>
        </p:txBody>
      </p:sp>
    </p:spTree>
    <p:extLst>
      <p:ext uri="{BB962C8B-B14F-4D97-AF65-F5344CB8AC3E}">
        <p14:creationId xmlns:p14="http://schemas.microsoft.com/office/powerpoint/2010/main" val="2116924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A93C379-66FD-4E23-93BB-FC16ECDF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85" y="1277620"/>
            <a:ext cx="9291215" cy="1049235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</a:rPr>
              <a:t>hodnocení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D22A95F-0575-49D9-B810-9837838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785" y="2488833"/>
            <a:ext cx="9291215" cy="3450613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Georgia" panose="02040502050405020303" pitchFamily="18" charset="0"/>
              </a:rPr>
              <a:t>Baví vás určovat druhy vět?</a:t>
            </a:r>
          </a:p>
          <a:p>
            <a:r>
              <a:rPr lang="cs-CZ" dirty="0">
                <a:latin typeface="Georgia" panose="02040502050405020303" pitchFamily="18" charset="0"/>
              </a:rPr>
              <a:t>Které věty vám dělají největší potíže?</a:t>
            </a:r>
          </a:p>
          <a:p>
            <a:r>
              <a:rPr lang="cs-CZ" dirty="0">
                <a:latin typeface="Georgia" panose="02040502050405020303" pitchFamily="18" charset="0"/>
              </a:rPr>
              <a:t>Které věty vám nedělají problém?</a:t>
            </a:r>
          </a:p>
          <a:p>
            <a:r>
              <a:rPr lang="cs-CZ" dirty="0">
                <a:latin typeface="Georgia" panose="02040502050405020303" pitchFamily="18" charset="0"/>
              </a:rPr>
              <a:t>Potřebuje někdo ještě další online cvičení, aby si mohl procvičovat doma určování druhů vět?</a:t>
            </a:r>
          </a:p>
          <a:p>
            <a:r>
              <a:rPr lang="cs-CZ" dirty="0">
                <a:latin typeface="Georgia" panose="02040502050405020303" pitchFamily="18" charset="0"/>
              </a:rPr>
              <a:t>Které aktivity vás bavili nejvíce?/Které nejméně?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	- vyhledat mezi více větami jeden druh;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	- vymyslet větu podle slov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	- nebo vymyslet věty k obrázkům?</a:t>
            </a:r>
          </a:p>
        </p:txBody>
      </p:sp>
    </p:spTree>
    <p:extLst>
      <p:ext uri="{BB962C8B-B14F-4D97-AF65-F5344CB8AC3E}">
        <p14:creationId xmlns:p14="http://schemas.microsoft.com/office/powerpoint/2010/main" val="44442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BF50A6F-E5F7-42E3-9839-9FB8405D169E}"/>
              </a:ext>
            </a:extLst>
          </p:cNvPr>
          <p:cNvSpPr txBox="1"/>
          <p:nvPr/>
        </p:nvSpPr>
        <p:spPr>
          <a:xfrm>
            <a:off x="1524000" y="1585514"/>
            <a:ext cx="4581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Georgia" panose="02040502050405020303" pitchFamily="18" charset="0"/>
              </a:rPr>
              <a:t>Co vidíme na obrázku?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Georgia" panose="02040502050405020303" pitchFamily="18" charset="0"/>
              </a:rPr>
              <a:t>K čemu nám tento druh nábytku slouží?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C83D63-AC98-47DB-B723-B31DEE84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2" y="1304924"/>
            <a:ext cx="5058148" cy="48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0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560" y="2967409"/>
            <a:ext cx="7920880" cy="149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75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Fakultní učitel jako facilitátor kvalitní přípravy budoucích učitelů mateřských škol a 1. stupně ZŠ</a:t>
            </a:r>
            <a:endParaRPr kumimoji="0" lang="cs-CZ" sz="307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34557" y="2281745"/>
            <a:ext cx="4922889" cy="613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1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Tento materiál vznikl v rámci řešení projektu</a:t>
            </a:r>
            <a:endParaRPr kumimoji="0" lang="cs-CZ" sz="21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1" name="Obrázek 10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90" y="480315"/>
            <a:ext cx="5464220" cy="121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3936206" y="5054493"/>
            <a:ext cx="4319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err="1">
                <a:solidFill>
                  <a:prstClr val="black"/>
                </a:solidFill>
                <a:latin typeface="Source sans Pro"/>
              </a:rPr>
              <a:t>reg</a:t>
            </a:r>
            <a:r>
              <a:rPr lang="cs-CZ" sz="1050" dirty="0">
                <a:solidFill>
                  <a:prstClr val="black"/>
                </a:solidFill>
                <a:latin typeface="Source sans Pro"/>
              </a:rPr>
              <a:t>. č. CZ.02.3.68/0.0/0.0/19_068/0015923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8976320" y="5762486"/>
            <a:ext cx="2722734" cy="6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3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A5D2F1D2-D0FA-4E9D-9399-0E5A39FF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703693"/>
            <a:ext cx="9291215" cy="345061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Bavíme se s dětmi o tom, že komoda s šuplíky nám slouží k tomu, abychom v ní měli různé věci. Věci máme většinou v šuplících rozdělené podle něčeho (podle toho, na co věci používáme; pokud v nich máme oblečení, máme rozdělené trika od kalhot; pokud sdílíme komodu se sourozencem, máme každý ve svém šuplíku svoje věci).</a:t>
            </a:r>
          </a:p>
          <a:p>
            <a:r>
              <a:rPr lang="cs-CZ" sz="2400" dirty="0">
                <a:latin typeface="Georgia" panose="02040502050405020303" pitchFamily="18" charset="0"/>
              </a:rPr>
              <a:t>Šuplíky tedy slouží k tomu, abychom předměty </a:t>
            </a:r>
            <a:r>
              <a:rPr lang="cs-CZ" sz="2400" dirty="0">
                <a:solidFill>
                  <a:srgbClr val="92D050"/>
                </a:solidFill>
                <a:latin typeface="Georgia" panose="02040502050405020303" pitchFamily="18" charset="0"/>
              </a:rPr>
              <a:t>mohli třídit</a:t>
            </a:r>
            <a:r>
              <a:rPr lang="cs-CZ" sz="24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01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9" name="Obrázek 8" descr="Obsah obrázku nábytek&#10;&#10;Popis byl vytvořen automaticky">
            <a:extLst>
              <a:ext uri="{FF2B5EF4-FFF2-40B4-BE49-F238E27FC236}">
                <a16:creationId xmlns:a16="http://schemas.microsoft.com/office/drawing/2014/main" id="{EA4F21D6-D857-44E1-9267-A6AE6DDCE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208" y="1649509"/>
            <a:ext cx="4717541" cy="4485617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78D554-7561-4C0A-9DE3-E354E2B2C30D}"/>
              </a:ext>
            </a:extLst>
          </p:cNvPr>
          <p:cNvSpPr txBox="1"/>
          <p:nvPr/>
        </p:nvSpPr>
        <p:spPr>
          <a:xfrm rot="21191109">
            <a:off x="4573945" y="2309161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Kéž bych dostal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nový mobil.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8C02CC0-1A00-4247-87B4-5230D8CE55C0}"/>
              </a:ext>
            </a:extLst>
          </p:cNvPr>
          <p:cNvSpPr txBox="1"/>
          <p:nvPr/>
        </p:nvSpPr>
        <p:spPr>
          <a:xfrm rot="686464">
            <a:off x="4568466" y="3294156"/>
            <a:ext cx="20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Dostal jsem ho.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DE428A-2CEF-4CAB-B0D1-7AE0D7D3AA17}"/>
              </a:ext>
            </a:extLst>
          </p:cNvPr>
          <p:cNvSpPr txBox="1"/>
          <p:nvPr/>
        </p:nvSpPr>
        <p:spPr>
          <a:xfrm rot="662341">
            <a:off x="4294615" y="4287292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Okamžitě ho odevzdej!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816B124-DC2D-49C7-A75F-EA1F23DE90B2}"/>
              </a:ext>
            </a:extLst>
          </p:cNvPr>
          <p:cNvSpPr txBox="1"/>
          <p:nvPr/>
        </p:nvSpPr>
        <p:spPr>
          <a:xfrm rot="20870193">
            <a:off x="4300221" y="5154860"/>
            <a:ext cx="218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Neslyšel jsi?</a:t>
            </a:r>
          </a:p>
        </p:txBody>
      </p:sp>
    </p:spTree>
    <p:extLst>
      <p:ext uri="{BB962C8B-B14F-4D97-AF65-F5344CB8AC3E}">
        <p14:creationId xmlns:p14="http://schemas.microsoft.com/office/powerpoint/2010/main" val="399792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A5D2F1D2-D0FA-4E9D-9399-0E5A39FF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382450"/>
            <a:ext cx="9291215" cy="4361547"/>
          </a:xfrm>
        </p:spPr>
        <p:txBody>
          <a:bodyPr>
            <a:noAutofit/>
          </a:bodyPr>
          <a:lstStyle/>
          <a:p>
            <a:r>
              <a:rPr lang="cs-CZ" sz="1800" dirty="0">
                <a:latin typeface="Georgia" panose="02040502050405020303" pitchFamily="18" charset="0"/>
              </a:rPr>
              <a:t>Řeknu žákům, aby si přečetli tyto věty. Ptám se jich, </a:t>
            </a:r>
            <a:r>
              <a:rPr lang="cs-CZ" sz="1800" i="1" dirty="0">
                <a:latin typeface="Georgia" panose="02040502050405020303" pitchFamily="18" charset="0"/>
              </a:rPr>
              <a:t>co je to věta? Z čeho se skládá věta? K čemu nám slouží?</a:t>
            </a:r>
          </a:p>
          <a:p>
            <a:r>
              <a:rPr lang="cs-CZ" sz="1800" dirty="0">
                <a:latin typeface="Georgia" panose="02040502050405020303" pitchFamily="18" charset="0"/>
              </a:rPr>
              <a:t>Nechám žáky přemýšlet, proč jsou na šuplících napsány tyto věty?</a:t>
            </a:r>
          </a:p>
          <a:p>
            <a:r>
              <a:rPr lang="cs-CZ" sz="1800" dirty="0">
                <a:latin typeface="Georgia" panose="02040502050405020303" pitchFamily="18" charset="0"/>
              </a:rPr>
              <a:t>Navedu je, že věty, jsou podle něčeho roztříděny (stejně jako předměty a oblečení, které máme doma v šuplících).</a:t>
            </a:r>
          </a:p>
          <a:p>
            <a:r>
              <a:rPr lang="cs-CZ" sz="1800" dirty="0">
                <a:latin typeface="Georgia" panose="02040502050405020303" pitchFamily="18" charset="0"/>
              </a:rPr>
              <a:t>Myslím si, že jako první by si mohli všimnout </a:t>
            </a:r>
            <a:r>
              <a:rPr lang="cs-CZ" sz="1800" u="sng" dirty="0">
                <a:latin typeface="Georgia" panose="02040502050405020303" pitchFamily="18" charset="0"/>
              </a:rPr>
              <a:t>znamének na konci věty</a:t>
            </a:r>
            <a:r>
              <a:rPr lang="cs-CZ" sz="1800" dirty="0">
                <a:latin typeface="Georgia" panose="02040502050405020303" pitchFamily="18" charset="0"/>
              </a:rPr>
              <a:t>.</a:t>
            </a:r>
          </a:p>
          <a:p>
            <a:endParaRPr lang="cs-CZ" sz="1800" dirty="0">
              <a:latin typeface="Georgia" panose="02040502050405020303" pitchFamily="18" charset="0"/>
            </a:endParaRPr>
          </a:p>
          <a:p>
            <a:r>
              <a:rPr lang="cs-CZ" sz="1800" dirty="0">
                <a:latin typeface="Georgia" panose="02040502050405020303" pitchFamily="18" charset="0"/>
              </a:rPr>
              <a:t>Je to správný postřeh. Rozebereme si jednotlivé věty. Ptám se:</a:t>
            </a:r>
            <a:br>
              <a:rPr lang="cs-CZ" sz="1800" dirty="0">
                <a:latin typeface="Georgia" panose="02040502050405020303" pitchFamily="18" charset="0"/>
              </a:rPr>
            </a:br>
            <a:r>
              <a:rPr lang="cs-CZ" sz="1800" i="1" dirty="0">
                <a:latin typeface="Georgia" panose="02040502050405020303" pitchFamily="18" charset="0"/>
              </a:rPr>
              <a:t>- Co se dozvídáme z této věty? - Kdo asi větu říká? - Jak se při tom ten člověk cítí? </a:t>
            </a:r>
            <a:br>
              <a:rPr lang="cs-CZ" sz="1800" i="1" dirty="0">
                <a:latin typeface="Georgia" panose="02040502050405020303" pitchFamily="18" charset="0"/>
              </a:rPr>
            </a:br>
            <a:r>
              <a:rPr lang="cs-CZ" sz="1800" i="1" dirty="0">
                <a:latin typeface="Georgia" panose="02040502050405020303" pitchFamily="18" charset="0"/>
              </a:rPr>
              <a:t>- Jak se tváří? - Jak bychom se tvářili my, kdyby nám toto někdo říkal?</a:t>
            </a:r>
          </a:p>
          <a:p>
            <a:r>
              <a:rPr lang="cs-CZ" sz="1800" dirty="0">
                <a:latin typeface="Georgia" panose="02040502050405020303" pitchFamily="18" charset="0"/>
              </a:rPr>
              <a:t>Zjistili jsme, že každá věta nám dává vědět něco jiného - jedna nám něco sděluje/oznamuje, v další se ptáme, v další něco přikazujeme, …</a:t>
            </a:r>
          </a:p>
        </p:txBody>
      </p:sp>
    </p:spTree>
    <p:extLst>
      <p:ext uri="{BB962C8B-B14F-4D97-AF65-F5344CB8AC3E}">
        <p14:creationId xmlns:p14="http://schemas.microsoft.com/office/powerpoint/2010/main" val="79696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pic>
        <p:nvPicPr>
          <p:cNvPr id="10" name="Obrázek 9" descr="Obsah obrázku nábytek&#10;&#10;Popis byl vytvořen automaticky">
            <a:extLst>
              <a:ext uri="{FF2B5EF4-FFF2-40B4-BE49-F238E27FC236}">
                <a16:creationId xmlns:a16="http://schemas.microsoft.com/office/drawing/2014/main" id="{E4B903D7-69C4-4349-9B96-FBF3E777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06" y="1338149"/>
            <a:ext cx="5010002" cy="4763700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87EF87-F959-474A-A8D5-3615D90C7B3A}"/>
              </a:ext>
            </a:extLst>
          </p:cNvPr>
          <p:cNvSpPr txBox="1"/>
          <p:nvPr/>
        </p:nvSpPr>
        <p:spPr>
          <a:xfrm rot="21191109">
            <a:off x="4534829" y="2191861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PŘACÍ VĚTA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6EBE6EE-DA6B-417E-B53B-4F91C6E7DBEE}"/>
              </a:ext>
            </a:extLst>
          </p:cNvPr>
          <p:cNvSpPr txBox="1"/>
          <p:nvPr/>
        </p:nvSpPr>
        <p:spPr>
          <a:xfrm rot="686464">
            <a:off x="4051600" y="3236634"/>
            <a:ext cx="289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OZNAMOVACÍ VĚTA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E8204C-0E0C-447F-91BA-A43E277A6BDB}"/>
              </a:ext>
            </a:extLst>
          </p:cNvPr>
          <p:cNvSpPr txBox="1"/>
          <p:nvPr/>
        </p:nvSpPr>
        <p:spPr>
          <a:xfrm rot="662341">
            <a:off x="3952661" y="4197959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ROZKAZOVACÍ VĚTA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6F078F-7386-4417-8BDF-5C239806CC15}"/>
              </a:ext>
            </a:extLst>
          </p:cNvPr>
          <p:cNvSpPr txBox="1"/>
          <p:nvPr/>
        </p:nvSpPr>
        <p:spPr>
          <a:xfrm rot="20870193">
            <a:off x="4058074" y="5117156"/>
            <a:ext cx="218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TÁZACÍ VĚTA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2EE4E9-65CF-462A-9B67-3BB2BE7769A3}"/>
              </a:ext>
            </a:extLst>
          </p:cNvPr>
          <p:cNvSpPr txBox="1"/>
          <p:nvPr/>
        </p:nvSpPr>
        <p:spPr>
          <a:xfrm>
            <a:off x="8514826" y="4414877"/>
            <a:ext cx="290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Okamžitě mi ho odevzdej!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9D7308D-61DB-41FC-AF89-AE8E39E00BF0}"/>
              </a:ext>
            </a:extLst>
          </p:cNvPr>
          <p:cNvSpPr txBox="1"/>
          <p:nvPr/>
        </p:nvSpPr>
        <p:spPr>
          <a:xfrm>
            <a:off x="8915704" y="3324954"/>
            <a:ext cx="3053218" cy="39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 pitchFamily="18" charset="0"/>
              </a:rPr>
              <a:t>Dostal jsem ho.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A95AB3E-64B8-45B6-A08F-75120F57CEA4}"/>
              </a:ext>
            </a:extLst>
          </p:cNvPr>
          <p:cNvSpPr txBox="1"/>
          <p:nvPr/>
        </p:nvSpPr>
        <p:spPr>
          <a:xfrm>
            <a:off x="8808042" y="5288918"/>
            <a:ext cx="2321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Georgia" panose="02040502050405020303" pitchFamily="18" charset="0"/>
              </a:rPr>
              <a:t>Neslyšel jsi?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A546F7A-250A-4FAE-A0DC-D213E705D936}"/>
              </a:ext>
            </a:extLst>
          </p:cNvPr>
          <p:cNvSpPr txBox="1"/>
          <p:nvPr/>
        </p:nvSpPr>
        <p:spPr>
          <a:xfrm>
            <a:off x="8514826" y="2266247"/>
            <a:ext cx="3576595" cy="39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 pitchFamily="18" charset="0"/>
              </a:rPr>
              <a:t>Kéž bych dostal nový mobil.</a:t>
            </a:r>
          </a:p>
        </p:txBody>
      </p:sp>
    </p:spTree>
    <p:extLst>
      <p:ext uri="{BB962C8B-B14F-4D97-AF65-F5344CB8AC3E}">
        <p14:creationId xmlns:p14="http://schemas.microsoft.com/office/powerpoint/2010/main" val="227789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msmt.cz/uploads/OP_VVV/Pravidla_pro_publicitu/logolinky/Logolink_OP_VVV_hor_barva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24000" y="6507016"/>
            <a:ext cx="91440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Fakultní učitel FHS UTB ve Zlíně			</a:t>
            </a:r>
            <a:r>
              <a:rPr lang="cs-CZ" sz="1100" dirty="0" err="1">
                <a:solidFill>
                  <a:schemeClr val="tx1"/>
                </a:solidFill>
                <a:latin typeface="Berlin CE" pitchFamily="2" charset="0"/>
              </a:rPr>
              <a:t>Reg</a:t>
            </a:r>
            <a:r>
              <a:rPr lang="cs-CZ" sz="1100" dirty="0">
                <a:solidFill>
                  <a:schemeClr val="tx1"/>
                </a:solidFill>
                <a:latin typeface="Berlin CE" pitchFamily="2" charset="0"/>
              </a:rPr>
              <a:t>. č.: CZ.02.3.68/0.0/0.0/19_068/0015923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A5D2F1D2-D0FA-4E9D-9399-0E5A39FF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2405725"/>
            <a:ext cx="9291215" cy="2046549"/>
          </a:xfrm>
        </p:spPr>
        <p:txBody>
          <a:bodyPr>
            <a:noAutofit/>
          </a:bodyPr>
          <a:lstStyle/>
          <a:p>
            <a:r>
              <a:rPr lang="cs-CZ" sz="1800" dirty="0">
                <a:latin typeface="Georgia" panose="02040502050405020303" pitchFamily="18" charset="0"/>
              </a:rPr>
              <a:t>Zmíníme si, že máme čtyři druhy vět (oznamovací, rozkazovací, tázací, přací), a tak jsme si je pomyslně rozdělili do čtyř </a:t>
            </a:r>
            <a:r>
              <a:rPr lang="cs-CZ" sz="1800" dirty="0" err="1">
                <a:latin typeface="Georgia" panose="02040502050405020303" pitchFamily="18" charset="0"/>
              </a:rPr>
              <a:t>šuplíčků</a:t>
            </a:r>
            <a:r>
              <a:rPr lang="cs-CZ" sz="1800" dirty="0">
                <a:latin typeface="Georgia" panose="02040502050405020303" pitchFamily="18" charset="0"/>
              </a:rPr>
              <a:t> - více je nyní neprobíráme - každému druhu se budeme věnovat zvlášť.</a:t>
            </a:r>
          </a:p>
        </p:txBody>
      </p:sp>
    </p:spTree>
    <p:extLst>
      <p:ext uri="{BB962C8B-B14F-4D97-AF65-F5344CB8AC3E}">
        <p14:creationId xmlns:p14="http://schemas.microsoft.com/office/powerpoint/2010/main" val="180053221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e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61948FEC49E54B81F41DFCDCA95CD1" ma:contentTypeVersion="13" ma:contentTypeDescription="Vytvoří nový dokument" ma:contentTypeScope="" ma:versionID="0aa47d2fc6742e6644a4b7ea9e6fa9e9">
  <xsd:schema xmlns:xsd="http://www.w3.org/2001/XMLSchema" xmlns:xs="http://www.w3.org/2001/XMLSchema" xmlns:p="http://schemas.microsoft.com/office/2006/metadata/properties" xmlns:ns3="33761442-4faa-457f-a564-b001f0609fff" xmlns:ns4="0c5109be-853a-4226-b143-c7a5f16e0e59" targetNamespace="http://schemas.microsoft.com/office/2006/metadata/properties" ma:root="true" ma:fieldsID="5a7997018899e567401f84c7279bfae3" ns3:_="" ns4:_="">
    <xsd:import namespace="33761442-4faa-457f-a564-b001f0609fff"/>
    <xsd:import namespace="0c5109be-853a-4226-b143-c7a5f16e0e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61442-4faa-457f-a564-b001f0609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109be-853a-4226-b143-c7a5f16e0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54865B-6A85-485F-AA46-9ED94D289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61442-4faa-457f-a564-b001f0609fff"/>
    <ds:schemaRef ds:uri="0c5109be-853a-4226-b143-c7a5f16e0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A2ED49-8293-45A3-B54C-A949729D12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6D8B9-37DA-4B13-A19D-CC37C58B4FA2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33761442-4faa-457f-a564-b001f0609ff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c5109be-853a-4226-b143-c7a5f16e0e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1744</Words>
  <Application>Microsoft Office PowerPoint</Application>
  <PresentationFormat>Širokoúhlá obrazovka</PresentationFormat>
  <Paragraphs>190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Berlin CE</vt:lpstr>
      <vt:lpstr>Georgia</vt:lpstr>
      <vt:lpstr>Rockwell</vt:lpstr>
      <vt:lpstr>Source sans Pro</vt:lpstr>
      <vt:lpstr>Galerie</vt:lpstr>
      <vt:lpstr>Prezentace aplikace PowerPoint</vt:lpstr>
      <vt:lpstr>Druhy vět 2.ročník</vt:lpstr>
      <vt:lpstr>PONDĚLÍ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Vyhledej oznamovací věty</vt:lpstr>
      <vt:lpstr>Pomocí těchto slov tvoř věty oznamovací.</vt:lpstr>
      <vt:lpstr>Prezentace aplikace PowerPoint</vt:lpstr>
      <vt:lpstr>Prezentace aplikace PowerPoint</vt:lpstr>
      <vt:lpstr>úterý</vt:lpstr>
      <vt:lpstr>Prezentace aplikace PowerPoint</vt:lpstr>
      <vt:lpstr>Vyhledej ROZKAZOVACí věty</vt:lpstr>
      <vt:lpstr>Pomocí těchto slov tvoř věty rozkazovací.</vt:lpstr>
      <vt:lpstr>Prezentace aplikace PowerPoint</vt:lpstr>
      <vt:lpstr>Prezentace aplikace PowerPoint</vt:lpstr>
      <vt:lpstr>středa</vt:lpstr>
      <vt:lpstr>Prezentace aplikace PowerPoint</vt:lpstr>
      <vt:lpstr>Vyhledej TÁZACí věty</vt:lpstr>
      <vt:lpstr>Pomocí těchto slov tvoř věty tázací.</vt:lpstr>
      <vt:lpstr>Prezentace aplikace PowerPoint</vt:lpstr>
      <vt:lpstr>Prezentace aplikace PowerPoint</vt:lpstr>
      <vt:lpstr>čtvrtek</vt:lpstr>
      <vt:lpstr>Prezentace aplikace PowerPoint</vt:lpstr>
      <vt:lpstr>Vyhledej PŘACÍ věty</vt:lpstr>
      <vt:lpstr>Pomocí těchto slov tvoř věty přací.</vt:lpstr>
      <vt:lpstr>K obrázku vymysli A NAPIŠ větu přací.</vt:lpstr>
      <vt:lpstr>Prezentace aplikace PowerPoint</vt:lpstr>
      <vt:lpstr>pátek</vt:lpstr>
      <vt:lpstr>Prezentace aplikace PowerPoint</vt:lpstr>
      <vt:lpstr>Připomenu ti</vt:lpstr>
      <vt:lpstr>Najdeš chyby ve větě?</vt:lpstr>
      <vt:lpstr>NA TOMTO ODKAZU SI PROCVIČÍŠ VŠECHNY DRUHY VĚT.</vt:lpstr>
      <vt:lpstr>Online cvičení</vt:lpstr>
      <vt:lpstr>hodnocení</vt:lpstr>
      <vt:lpstr>Prezentace aplikace PowerPoint</vt:lpstr>
    </vt:vector>
  </TitlesOfParts>
  <Manager>wiegerova@utb.cz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Druhy vět</dc:title>
  <dc:subject>prezentace</dc:subject>
  <dc:creator>Petra Urbánková</dc:creator>
  <cp:lastModifiedBy>Viktor Pacholík</cp:lastModifiedBy>
  <cp:revision>5</cp:revision>
  <dcterms:created xsi:type="dcterms:W3CDTF">2021-01-08T09:56:51Z</dcterms:created>
  <dcterms:modified xsi:type="dcterms:W3CDTF">2021-08-17T09:01:47Z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0x010100E461948FEC49E54B81F41DFCDCA95CD1</vt:lpwstr>
  </property>
</Properties>
</file>