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87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7E6CCF-2628-8149-0CCE-FE360B6E55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254E716-935D-DA65-F801-48234C072D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158C41-2CA3-A193-7A97-A5D667ADF2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0A78D-705C-42FE-84D8-6F88B46C1BB6}" type="datetimeFigureOut">
              <a:rPr lang="cs-CZ" smtClean="0"/>
              <a:t>05.10.2022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AC9594-4CC6-3CC9-F81A-7068494A4D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44AF22-F831-5442-FFB1-BE753FEDFB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325B8-0653-4199-968D-1D1171F540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887102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A7AE58-F4EF-1923-F90B-085A2637B9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F06D4E-3369-DD93-030F-2FE6FFA120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EF0B32-1480-2930-899F-D92EDAC81A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0A78D-705C-42FE-84D8-6F88B46C1BB6}" type="datetimeFigureOut">
              <a:rPr lang="cs-CZ" smtClean="0"/>
              <a:t>05.10.2022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798E54-3A05-55C3-283A-6930A745BF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2FA512-8391-70D7-C0F9-8F9DEDCBAF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325B8-0653-4199-968D-1D1171F540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9420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D0EA4CB-3C27-ADE2-74AE-F2D74C36CC9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451AC9-B115-EFCA-6A17-ABFED5F9AD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6ABD52-2324-DB03-7E26-78F0C8643A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0A78D-705C-42FE-84D8-6F88B46C1BB6}" type="datetimeFigureOut">
              <a:rPr lang="cs-CZ" smtClean="0"/>
              <a:t>05.10.2022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AF9E77-A936-AD7A-1192-DF432E2F0C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E2AC3F-77EC-C1A8-2623-CC004BC1C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325B8-0653-4199-968D-1D1171F540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573028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78DC83-8E7D-51F2-8302-E9D622BF4B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B44837-D33C-0329-CB0D-CC83CF1255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FC02EF-7ED8-DC03-2CBF-DC1A5A2FAC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0A78D-705C-42FE-84D8-6F88B46C1BB6}" type="datetimeFigureOut">
              <a:rPr lang="cs-CZ" smtClean="0"/>
              <a:t>05.10.2022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F7B187-4338-E7D6-3975-83449ADEE6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71B92B-0D3A-B8A6-5D8D-FF520A4377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325B8-0653-4199-968D-1D1171F540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466347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1BBA96-C811-45E2-0FD5-4D990FC87D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009394-AE7D-97C8-56DA-E00B82C6E9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A268E8-A6A9-6644-D7D8-0A067427E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0A78D-705C-42FE-84D8-6F88B46C1BB6}" type="datetimeFigureOut">
              <a:rPr lang="cs-CZ" smtClean="0"/>
              <a:t>05.10.2022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098C3E-7551-2A01-5F8A-4B46EA84CF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84A1FD-6616-B8FA-17CE-6F43125DE3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325B8-0653-4199-968D-1D1171F540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04146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DA1AAF-43CF-217F-1AE0-C827FE43F9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DAEFE7-005B-444D-28C6-1EE9615F38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E0F9A5-F9C2-3C19-52D7-6C4D6A4F58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983081-9A46-E12E-3194-1BC848D2B1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0A78D-705C-42FE-84D8-6F88B46C1BB6}" type="datetimeFigureOut">
              <a:rPr lang="cs-CZ" smtClean="0"/>
              <a:t>05.10.2022</a:t>
            </a:fld>
            <a:endParaRPr lang="cs-C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630471-2818-BE6A-EE99-D8EBCB26BA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C6FF1A-1A83-3B58-0675-8B25FF1FF6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325B8-0653-4199-968D-1D1171F540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837782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47DFC9-27E4-AE3B-67BD-8BF6CC8DD9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1DE325-CBF7-7F0A-9C29-65445C0F74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9482AF-612B-1F49-63AE-A94D0A94D1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252028-6A95-7D1C-617D-1466A28FF2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B4BA02E-9457-D901-5DB9-6A761D4F4D1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D99D2CE-2A08-0E26-A382-F4C3D9F196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0A78D-705C-42FE-84D8-6F88B46C1BB6}" type="datetimeFigureOut">
              <a:rPr lang="cs-CZ" smtClean="0"/>
              <a:t>05.10.2022</a:t>
            </a:fld>
            <a:endParaRPr lang="cs-CZ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D9E2C0-0185-7C01-932D-FF522ABB7F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88B33A3-DEF6-115D-D7D6-C0BB1F4775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325B8-0653-4199-968D-1D1171F540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613205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F470EE-784A-9EB3-F443-F266F559F4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9900954-A372-EC8D-343B-0476F3758D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0A78D-705C-42FE-84D8-6F88B46C1BB6}" type="datetimeFigureOut">
              <a:rPr lang="cs-CZ" smtClean="0"/>
              <a:t>05.10.2022</a:t>
            </a:fld>
            <a:endParaRPr lang="cs-CZ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16014AA-9941-3224-568D-D8B6D7DEE3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3E925D-E1A4-4138-82BC-B739A5973F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325B8-0653-4199-968D-1D1171F540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89998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612854A-CA94-EA3A-BB7E-7CF03C12EA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0A78D-705C-42FE-84D8-6F88B46C1BB6}" type="datetimeFigureOut">
              <a:rPr lang="cs-CZ" smtClean="0"/>
              <a:t>05.10.2022</a:t>
            </a:fld>
            <a:endParaRPr lang="cs-CZ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BAFBBC-F22B-A16E-9AE7-5A2894A990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07F383-25E7-EF75-BDDC-396ADDAA24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325B8-0653-4199-968D-1D1171F540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926694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54A8AD-A57E-71F7-BF3C-F83E16BE5C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81A209-B28B-7120-2537-93D604CDA1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CF41F1-2334-7696-550C-717C535DD5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CA8A5C-8C47-2704-4BEB-7C62493095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0A78D-705C-42FE-84D8-6F88B46C1BB6}" type="datetimeFigureOut">
              <a:rPr lang="cs-CZ" smtClean="0"/>
              <a:t>05.10.2022</a:t>
            </a:fld>
            <a:endParaRPr lang="cs-C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6CFA71-63C2-1564-B9B7-580654C8F6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41F00D-54A6-DE9E-DC52-1EA8D154BC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325B8-0653-4199-968D-1D1171F540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9575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F9B689-3578-6E0C-F555-42FECD2B21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49027D2-8701-9634-9FCA-259693EF225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EAC1FF-F0DD-DE3E-C048-B7C3BF859F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0B6A77-99C4-F0B8-8F06-781535179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0A78D-705C-42FE-84D8-6F88B46C1BB6}" type="datetimeFigureOut">
              <a:rPr lang="cs-CZ" smtClean="0"/>
              <a:t>05.10.2022</a:t>
            </a:fld>
            <a:endParaRPr lang="cs-C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82CE63-D714-4962-EFAB-2224A45EA9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98F2C4-84AE-BE4F-8F73-8651140F73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325B8-0653-4199-968D-1D1171F540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131308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D1A3956-224E-5F04-7815-8EC822BA62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DE3EB1-BFCA-02D7-360A-EA569DA4BD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A53931-49B8-BD7E-0E5C-638838CF4E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C0A78D-705C-42FE-84D8-6F88B46C1BB6}" type="datetimeFigureOut">
              <a:rPr lang="cs-CZ" smtClean="0"/>
              <a:t>05.10.2022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A59FB9-B379-4511-92A7-7ACFD35F05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1C51AA-7C94-0B80-4F79-7270AEE6C4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D325B8-0653-4199-968D-1D1171F540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21370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FD0E050-CAC7-E2BF-1DC1-21E381DE3D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9840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4C7C394-847A-1104-614B-F579052035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450795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3E2F478-60ED-0F37-9A73-6348E88864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564343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508E6BF-B8C2-3721-0F71-1A213AE8F7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828460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55A38C8-B002-A7A3-1F4D-552758815F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177714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CB0FFA0-A630-BFCD-A2F1-15CA452BD8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751095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2111C9F-0E28-E927-EC70-684F06FECF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443207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1FA8C97-0ED2-B6EB-A09A-CCE550FDFE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086043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E48E189-CD3F-8050-7BA8-11B2216BD3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22959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A0C66A2-460C-EC73-B48D-7E3E93DAEC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607025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770EB3D-CE27-6E03-6C04-CE9121EF93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259931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F11C91D-866B-B984-2C6F-8CE1AFF06C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921755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54FD3B5-7F56-ACDF-CF5E-0BB67EE609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862800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51E6ACB-9348-2803-2551-9241565B3D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11815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Widescreen</PresentationFormat>
  <Paragraphs>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Zuzana Hrdinová</dc:creator>
  <cp:lastModifiedBy>Zuzana Hrdinová</cp:lastModifiedBy>
  <cp:revision>2</cp:revision>
  <dcterms:created xsi:type="dcterms:W3CDTF">2022-10-05T21:31:10Z</dcterms:created>
  <dcterms:modified xsi:type="dcterms:W3CDTF">2022-10-05T21:34:49Z</dcterms:modified>
</cp:coreProperties>
</file>