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9"/>
  </p:handout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2D4"/>
    <a:srgbClr val="C096C4"/>
    <a:srgbClr val="C05728"/>
    <a:srgbClr val="934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FF06-5CCF-4A7A-9E0E-69716E71479C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606CA-7BAB-45FF-82C5-48563011A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289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92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33488"/>
            <a:ext cx="3932237" cy="1585912"/>
          </a:xfrm>
        </p:spPr>
        <p:txBody>
          <a:bodyPr anchor="b"/>
          <a:lstStyle>
            <a:lvl1pPr>
              <a:defRPr sz="3200">
                <a:solidFill>
                  <a:srgbClr val="D1B2D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33488"/>
            <a:ext cx="6172200" cy="4627562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D1B2D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19400"/>
            <a:ext cx="3932237" cy="3049588"/>
          </a:xfrm>
        </p:spPr>
        <p:txBody>
          <a:bodyPr/>
          <a:lstStyle>
            <a:lvl1pPr marL="0" indent="0">
              <a:buNone/>
              <a:defRPr sz="1600">
                <a:solidFill>
                  <a:srgbClr val="D1B2D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0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D1B2D4"/>
                </a:solidFill>
              </a:defRPr>
            </a:lvl1pPr>
            <a:lvl2pPr>
              <a:defRPr>
                <a:solidFill>
                  <a:srgbClr val="D1B2D4"/>
                </a:solidFill>
              </a:defRPr>
            </a:lvl2pPr>
            <a:lvl3pPr>
              <a:defRPr>
                <a:solidFill>
                  <a:srgbClr val="D1B2D4"/>
                </a:solidFill>
              </a:defRPr>
            </a:lvl3pPr>
            <a:lvl4pPr>
              <a:defRPr>
                <a:solidFill>
                  <a:srgbClr val="D1B2D4"/>
                </a:solidFill>
              </a:defRPr>
            </a:lvl4pPr>
            <a:lvl5pPr>
              <a:defRPr>
                <a:solidFill>
                  <a:srgbClr val="D1B2D4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0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15189"/>
            <a:ext cx="2628900" cy="4961774"/>
          </a:xfrm>
        </p:spPr>
        <p:txBody>
          <a:bodyPr vert="eaVert"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15189"/>
            <a:ext cx="7734300" cy="4961774"/>
          </a:xfrm>
        </p:spPr>
        <p:txBody>
          <a:bodyPr vert="eaVert"/>
          <a:lstStyle>
            <a:lvl1pPr>
              <a:defRPr>
                <a:solidFill>
                  <a:srgbClr val="D1B2D4"/>
                </a:solidFill>
              </a:defRPr>
            </a:lvl1pPr>
            <a:lvl2pPr>
              <a:defRPr>
                <a:solidFill>
                  <a:srgbClr val="D1B2D4"/>
                </a:solidFill>
              </a:defRPr>
            </a:lvl2pPr>
            <a:lvl3pPr>
              <a:defRPr>
                <a:solidFill>
                  <a:srgbClr val="D1B2D4"/>
                </a:solidFill>
              </a:defRPr>
            </a:lvl3pPr>
            <a:lvl4pPr>
              <a:defRPr>
                <a:solidFill>
                  <a:srgbClr val="D1B2D4"/>
                </a:solidFill>
              </a:defRPr>
            </a:lvl4pPr>
            <a:lvl5pPr>
              <a:defRPr>
                <a:solidFill>
                  <a:srgbClr val="D1B2D4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9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D1B2D4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1B2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4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  <a:lvl2pPr>
              <a:defRPr>
                <a:solidFill>
                  <a:srgbClr val="D1B2D4"/>
                </a:solidFill>
              </a:defRPr>
            </a:lvl2pPr>
            <a:lvl3pPr>
              <a:defRPr>
                <a:solidFill>
                  <a:srgbClr val="D1B2D4"/>
                </a:solidFill>
              </a:defRPr>
            </a:lvl3pPr>
            <a:lvl4pPr>
              <a:defRPr>
                <a:solidFill>
                  <a:srgbClr val="D1B2D4"/>
                </a:solidFill>
              </a:defRPr>
            </a:lvl4pPr>
            <a:lvl5pPr>
              <a:defRPr>
                <a:solidFill>
                  <a:srgbClr val="D1B2D4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886600B4-E292-47EB-B1E7-D0B322074C89}" type="datetimeFigureOut">
              <a:rPr lang="cs-CZ" smtClean="0"/>
              <a:pPr/>
              <a:t>14.10.2020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3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D1B2D4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D1B2D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97135"/>
            <a:ext cx="5181600" cy="3679827"/>
          </a:xfrm>
        </p:spPr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  <a:lvl2pPr>
              <a:defRPr>
                <a:solidFill>
                  <a:srgbClr val="D1B2D4"/>
                </a:solidFill>
              </a:defRPr>
            </a:lvl2pPr>
            <a:lvl3pPr>
              <a:defRPr>
                <a:solidFill>
                  <a:srgbClr val="D1B2D4"/>
                </a:solidFill>
              </a:defRPr>
            </a:lvl3pPr>
            <a:lvl4pPr>
              <a:defRPr>
                <a:solidFill>
                  <a:srgbClr val="D1B2D4"/>
                </a:solidFill>
              </a:defRPr>
            </a:lvl4pPr>
            <a:lvl5pPr>
              <a:defRPr>
                <a:solidFill>
                  <a:srgbClr val="D1B2D4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97135"/>
            <a:ext cx="5181600" cy="3679828"/>
          </a:xfrm>
        </p:spPr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  <a:lvl2pPr>
              <a:defRPr>
                <a:solidFill>
                  <a:srgbClr val="D1B2D4"/>
                </a:solidFill>
              </a:defRPr>
            </a:lvl2pPr>
            <a:lvl3pPr>
              <a:defRPr>
                <a:solidFill>
                  <a:srgbClr val="D1B2D4"/>
                </a:solidFill>
              </a:defRPr>
            </a:lvl3pPr>
            <a:lvl4pPr>
              <a:defRPr>
                <a:solidFill>
                  <a:srgbClr val="D1B2D4"/>
                </a:solidFill>
              </a:defRPr>
            </a:lvl4pPr>
            <a:lvl5pPr>
              <a:defRPr>
                <a:solidFill>
                  <a:srgbClr val="D1B2D4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1257"/>
            <a:ext cx="10515600" cy="1325563"/>
          </a:xfrm>
        </p:spPr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65350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1B2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44107"/>
            <a:ext cx="5157787" cy="2545556"/>
          </a:xfrm>
        </p:spPr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  <a:lvl2pPr>
              <a:defRPr>
                <a:solidFill>
                  <a:srgbClr val="D1B2D4"/>
                </a:solidFill>
              </a:defRPr>
            </a:lvl2pPr>
            <a:lvl3pPr>
              <a:defRPr>
                <a:solidFill>
                  <a:srgbClr val="D1B2D4"/>
                </a:solidFill>
              </a:defRPr>
            </a:lvl3pPr>
            <a:lvl4pPr>
              <a:defRPr>
                <a:solidFill>
                  <a:srgbClr val="D1B2D4"/>
                </a:solidFill>
              </a:defRPr>
            </a:lvl4pPr>
            <a:lvl5pPr>
              <a:defRPr>
                <a:solidFill>
                  <a:srgbClr val="D1B2D4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65350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1B2D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44107"/>
            <a:ext cx="5183188" cy="2545556"/>
          </a:xfrm>
        </p:spPr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  <a:lvl2pPr>
              <a:defRPr>
                <a:solidFill>
                  <a:srgbClr val="D1B2D4"/>
                </a:solidFill>
              </a:defRPr>
            </a:lvl2pPr>
            <a:lvl3pPr>
              <a:defRPr>
                <a:solidFill>
                  <a:srgbClr val="D1B2D4"/>
                </a:solidFill>
              </a:defRPr>
            </a:lvl3pPr>
            <a:lvl4pPr>
              <a:defRPr>
                <a:solidFill>
                  <a:srgbClr val="D1B2D4"/>
                </a:solidFill>
              </a:defRPr>
            </a:lvl4pPr>
            <a:lvl5pPr>
              <a:defRPr>
                <a:solidFill>
                  <a:srgbClr val="D1B2D4"/>
                </a:solidFill>
              </a:defRPr>
            </a:lvl5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9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93800"/>
            <a:ext cx="3932237" cy="1125538"/>
          </a:xfrm>
        </p:spPr>
        <p:txBody>
          <a:bodyPr anchor="b"/>
          <a:lstStyle>
            <a:lvl1pPr>
              <a:defRPr sz="3200">
                <a:solidFill>
                  <a:srgbClr val="D1B2D4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3800"/>
            <a:ext cx="6172200" cy="4667250"/>
          </a:xfrm>
        </p:spPr>
        <p:txBody>
          <a:bodyPr/>
          <a:lstStyle>
            <a:lvl1pPr>
              <a:defRPr sz="3200">
                <a:solidFill>
                  <a:srgbClr val="D1B2D4"/>
                </a:solidFill>
              </a:defRPr>
            </a:lvl1pPr>
            <a:lvl2pPr>
              <a:defRPr sz="2800">
                <a:solidFill>
                  <a:srgbClr val="D1B2D4"/>
                </a:solidFill>
              </a:defRPr>
            </a:lvl2pPr>
            <a:lvl3pPr>
              <a:defRPr sz="2400">
                <a:solidFill>
                  <a:srgbClr val="D1B2D4"/>
                </a:solidFill>
              </a:defRPr>
            </a:lvl3pPr>
            <a:lvl4pPr>
              <a:defRPr sz="2000">
                <a:solidFill>
                  <a:srgbClr val="D1B2D4"/>
                </a:solidFill>
              </a:defRPr>
            </a:lvl4pPr>
            <a:lvl5pPr>
              <a:defRPr sz="2000">
                <a:solidFill>
                  <a:srgbClr val="D1B2D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49500"/>
            <a:ext cx="3932237" cy="3519488"/>
          </a:xfrm>
        </p:spPr>
        <p:txBody>
          <a:bodyPr/>
          <a:lstStyle>
            <a:lvl1pPr marL="0" indent="0">
              <a:buNone/>
              <a:defRPr sz="1600">
                <a:solidFill>
                  <a:srgbClr val="D1B2D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63AF3847-C3CD-4D15-9961-FA05194E6442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B2D4"/>
                </a:solidFill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" y="190483"/>
            <a:ext cx="2192122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715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05099"/>
            <a:ext cx="10515600" cy="347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86600B4-E292-47EB-B1E7-D0B322074C89}" type="datetimeFigureOut">
              <a:rPr lang="cs-CZ" smtClean="0"/>
              <a:pPr/>
              <a:t>14.10.2020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199D623-A3D5-42DE-817C-8CD17F8DB1E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000"/>
            <a:ext cx="21907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b="1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Podtitul prezentace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923528" y="6017186"/>
            <a:ext cx="4378712" cy="5249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36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40092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24000" y="2611799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C096C4"/>
                </a:solidFill>
                <a:latin typeface="+mn-lt"/>
              </a:rPr>
              <a:t>1. Název kapitoly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24000" y="3452355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>
                <a:solidFill>
                  <a:srgbClr val="C096C4"/>
                </a:solidFill>
                <a:latin typeface="+mn-lt"/>
              </a:rPr>
              <a:t>Podtitul kapitoly</a:t>
            </a:r>
          </a:p>
        </p:txBody>
      </p:sp>
    </p:spTree>
    <p:extLst>
      <p:ext uri="{BB962C8B-B14F-4D97-AF65-F5344CB8AC3E}">
        <p14:creationId xmlns:p14="http://schemas.microsoft.com/office/powerpoint/2010/main" val="13928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57200" y="2286004"/>
            <a:ext cx="11297653" cy="43891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C096C4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88069" y="1092199"/>
            <a:ext cx="8430798" cy="1193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pPr algn="ctr"/>
            <a:r>
              <a:rPr lang="cs-CZ" sz="5400" b="1" dirty="0">
                <a:solidFill>
                  <a:srgbClr val="C096C4"/>
                </a:solidFill>
                <a:latin typeface="+mn-lt"/>
              </a:rPr>
              <a:t>1. Kapitola první</a:t>
            </a:r>
          </a:p>
        </p:txBody>
      </p:sp>
    </p:spTree>
    <p:extLst>
      <p:ext uri="{BB962C8B-B14F-4D97-AF65-F5344CB8AC3E}">
        <p14:creationId xmlns:p14="http://schemas.microsoft.com/office/powerpoint/2010/main" val="36281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162097" y="1058943"/>
            <a:ext cx="7592756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096C4"/>
                </a:solidFill>
                <a:latin typeface="+mn-lt"/>
              </a:rPr>
              <a:t>1.1 Velký nadpis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62097" y="1857086"/>
            <a:ext cx="7592756" cy="48324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C096C4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123406"/>
            <a:ext cx="3424041" cy="5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33137" y="1049516"/>
            <a:ext cx="8313821" cy="744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UTB Berlin" panose="00000800000000000000" pitchFamily="50" charset="-18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C096C4"/>
                </a:solidFill>
                <a:latin typeface="+mn-lt"/>
              </a:rPr>
              <a:t>1.2 Obrázek vpravo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33138" y="1847659"/>
            <a:ext cx="7165841" cy="48058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C096C4"/>
                </a:solidFill>
                <a:latin typeface="+mn-lt"/>
              </a:rPr>
              <a:t>Lorem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ipsum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dolor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sit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amet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consectetuer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adipiscing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elit.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Vivamus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ac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leo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pretium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faucibus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Excepteur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sint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occaecat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cupidatat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non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proident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sunt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in culpa qui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officia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deserunt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mollit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anim id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est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laborum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Integer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vulputate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sem a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nibh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rutrum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consequat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Itaque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earum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rerum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hic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tenetur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a 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sapiente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delectus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ut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aut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reiciendis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voluptatibus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C096C4"/>
                </a:solidFill>
                <a:latin typeface="+mn-lt"/>
              </a:rPr>
              <a:t>maiores</a:t>
            </a:r>
            <a:r>
              <a:rPr lang="cs-CZ" sz="2000" b="1" dirty="0">
                <a:solidFill>
                  <a:srgbClr val="C096C4"/>
                </a:solidFill>
                <a:latin typeface="+mn-lt"/>
              </a:rPr>
              <a:t>.</a:t>
            </a:r>
          </a:p>
          <a:p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0" indent="0">
              <a:buNone/>
            </a:pPr>
            <a:endParaRPr lang="cs-CZ" sz="1500" dirty="0">
              <a:solidFill>
                <a:srgbClr val="642721"/>
              </a:solidFill>
              <a:latin typeface="Source Sans Pro Semibold" pitchFamily="34" charset="-18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Nam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nec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tellus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odio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tincidunt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auctor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Sed non 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vitae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erat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consequat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Class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aptent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taciti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sociosqu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ad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litora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marL="285744" indent="-285744">
              <a:buBlip>
                <a:blip r:embed="rId2"/>
              </a:buBlip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Mauris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ine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orci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+mn-lt"/>
              </a:rPr>
              <a:t>enim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7499" y="1123406"/>
            <a:ext cx="3867807" cy="57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25" y="1142390"/>
            <a:ext cx="8325156" cy="5557959"/>
          </a:xfrm>
          <a:prstGeom prst="rect">
            <a:avLst/>
          </a:prstGeom>
        </p:spPr>
      </p:pic>
      <p:sp>
        <p:nvSpPr>
          <p:cNvPr id="7" name="Zástupný symbol pro text 3"/>
          <p:cNvSpPr txBox="1">
            <a:spLocks/>
          </p:cNvSpPr>
          <p:nvPr/>
        </p:nvSpPr>
        <p:spPr>
          <a:xfrm>
            <a:off x="6913422" y="6235349"/>
            <a:ext cx="3194887" cy="3487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D1B2D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rgbClr val="C096C4"/>
                </a:solidFill>
              </a:rPr>
              <a:t>Textový rámeček s popisem obrázku</a:t>
            </a:r>
            <a:endParaRPr lang="cs-CZ" dirty="0">
              <a:solidFill>
                <a:srgbClr val="C096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2231017" y="3139699"/>
            <a:ext cx="7610573" cy="97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3411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cs-CZ" sz="7200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3820408" y="4221382"/>
            <a:ext cx="4431776" cy="8408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34114"/>
                </a:solidFill>
                <a:latin typeface="UTB Berlin" panose="00000800000000000000" pitchFamily="50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4000" dirty="0">
                <a:solidFill>
                  <a:schemeClr val="bg1"/>
                </a:solidFill>
                <a:latin typeface="+mn-lt"/>
              </a:rPr>
              <a:t>Mgr. Jméno Příjmení</a:t>
            </a:r>
          </a:p>
        </p:txBody>
      </p:sp>
    </p:spTree>
    <p:extLst>
      <p:ext uri="{BB962C8B-B14F-4D97-AF65-F5344CB8AC3E}">
        <p14:creationId xmlns:p14="http://schemas.microsoft.com/office/powerpoint/2010/main" val="3329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285</Words>
  <Application>Microsoft Office PowerPoint</Application>
  <PresentationFormat>Širokoúhlá obrazovka</PresentationFormat>
  <Paragraphs>35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Source Sans Pro Semibold</vt:lpstr>
      <vt:lpstr>Motiv Office</vt:lpstr>
      <vt:lpstr>Nadpis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Kolek</dc:creator>
  <cp:lastModifiedBy>Jan Kolek</cp:lastModifiedBy>
  <cp:revision>116</cp:revision>
  <dcterms:created xsi:type="dcterms:W3CDTF">2020-09-09T06:20:52Z</dcterms:created>
  <dcterms:modified xsi:type="dcterms:W3CDTF">2020-10-14T11:28:50Z</dcterms:modified>
</cp:coreProperties>
</file>