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66" r:id="rId14"/>
    <p:sldId id="25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1B005-4095-4C98-8696-46E480468AD8}" v="9" dt="2022-02-28T22:53:34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8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85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4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1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37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90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drý abstraktní vzor vodových barev na bílém pozadí">
            <a:extLst>
              <a:ext uri="{FF2B5EF4-FFF2-40B4-BE49-F238E27FC236}">
                <a16:creationId xmlns:a16="http://schemas.microsoft.com/office/drawing/2014/main" id="{21600A1C-4FF5-4C7D-A7C9-214B8D1C5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89AE01-1C6C-48BC-8BF4-89D1443E9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43000"/>
            <a:ext cx="4572000" cy="2984701"/>
          </a:xfrm>
        </p:spPr>
        <p:txBody>
          <a:bodyPr anchor="b">
            <a:normAutofit/>
          </a:bodyPr>
          <a:lstStyle/>
          <a:p>
            <a:r>
              <a:rPr lang="cs-CZ" sz="6000" dirty="0">
                <a:solidFill>
                  <a:srgbClr val="FFFFFF"/>
                </a:solidFill>
              </a:rPr>
              <a:t>Erasmus+</a:t>
            </a:r>
            <a:br>
              <a:rPr lang="cs-CZ" sz="6000" dirty="0">
                <a:solidFill>
                  <a:srgbClr val="FFFFFF"/>
                </a:solidFill>
              </a:rPr>
            </a:br>
            <a:r>
              <a:rPr lang="cs-CZ" sz="6000" dirty="0" err="1">
                <a:solidFill>
                  <a:srgbClr val="FFFFFF"/>
                </a:solidFill>
              </a:rPr>
              <a:t>Austria</a:t>
            </a:r>
            <a:r>
              <a:rPr lang="cs-CZ" sz="6000" dirty="0">
                <a:solidFill>
                  <a:srgbClr val="FFFFFF"/>
                </a:solidFill>
              </a:rPr>
              <a:t> 2021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11D61A-2A7C-4D48-B91B-754E97894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4452109"/>
            <a:ext cx="4571999" cy="131807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Daniel Karbus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E8261A-5EEA-4A95-9CB9-504A6098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81" y="240150"/>
            <a:ext cx="3756670" cy="3339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/>
              <a:t>Why would I recommend to go? </a:t>
            </a:r>
            <a:br>
              <a:rPr lang="en-US" sz="5100" dirty="0"/>
            </a:br>
            <a:endParaRPr lang="en-US" sz="51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8C99F-9EDB-4478-A6D7-F394973E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114" y="3819690"/>
            <a:ext cx="5094541" cy="26734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100" spc="100" dirty="0">
                <a:latin typeface="+mj-lt"/>
                <a:ea typeface="+mj-ea"/>
                <a:cs typeface="+mj-cs"/>
              </a:rPr>
              <a:t>Experience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100" spc="100" dirty="0">
                <a:latin typeface="+mj-lt"/>
                <a:ea typeface="+mj-ea"/>
                <a:cs typeface="+mj-cs"/>
              </a:rPr>
              <a:t>Meeting a new people who can become your friends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100" spc="100" dirty="0">
                <a:latin typeface="+mj-lt"/>
                <a:ea typeface="+mj-ea"/>
                <a:cs typeface="+mj-cs"/>
              </a:rPr>
              <a:t>Language improvement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100" spc="100" dirty="0">
                <a:latin typeface="+mj-lt"/>
                <a:ea typeface="+mj-ea"/>
                <a:cs typeface="+mj-cs"/>
              </a:rPr>
              <a:t>Personal development 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F0DD5CDC-F542-429C-8514-3BA936B8E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68" r="5223" b="1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52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6169" name="Straight Connector 7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70" name="Rectangle 7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ůže jít o obrázek jezeru a přírodě">
            <a:extLst>
              <a:ext uri="{FF2B5EF4-FFF2-40B4-BE49-F238E27FC236}">
                <a16:creationId xmlns:a16="http://schemas.microsoft.com/office/drawing/2014/main" id="{7460F759-7E70-4D76-BEB8-F75B3256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1" name="Rectangle 76">
            <a:extLst>
              <a:ext uri="{FF2B5EF4-FFF2-40B4-BE49-F238E27FC236}">
                <a16:creationId xmlns:a16="http://schemas.microsoft.com/office/drawing/2014/main" id="{2B76CDF1-6A1E-445E-91B6-686D6C91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60126" y="-1373875"/>
            <a:ext cx="6858000" cy="960574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ED8F70-E586-45A4-A993-59BBDCC6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144" y="1280160"/>
            <a:ext cx="530352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 for your attention!</a:t>
            </a:r>
          </a:p>
        </p:txBody>
      </p:sp>
      <p:cxnSp>
        <p:nvCxnSpPr>
          <p:cNvPr id="6172" name="Straight Connector 78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8864" y="4291242"/>
            <a:ext cx="52120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3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0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E20EFB-5E4F-493C-B5CC-0223E1C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i="1" kern="1200" spc="100" baseline="0" dirty="0" err="1">
                <a:latin typeface="+mj-lt"/>
                <a:ea typeface="+mj-ea"/>
                <a:cs typeface="+mj-cs"/>
              </a:rPr>
              <a:t>Overview</a:t>
            </a:r>
            <a:endParaRPr lang="en-US" i="1" kern="1200" spc="10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620E57-92E0-4A81-9B8B-667BE291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6" y="2933390"/>
            <a:ext cx="5789489" cy="2861349"/>
          </a:xfrm>
        </p:spPr>
        <p:txBody>
          <a:bodyPr>
            <a:normAutofit/>
          </a:bodyPr>
          <a:lstStyle/>
          <a:p>
            <a:r>
              <a:rPr lang="cs-CZ" sz="2800" dirty="0" err="1"/>
              <a:t>Klagenfurt</a:t>
            </a:r>
            <a:endParaRPr lang="cs-CZ" sz="2800" dirty="0"/>
          </a:p>
          <a:p>
            <a:r>
              <a:rPr lang="cs-CZ" sz="2800" dirty="0" err="1"/>
              <a:t>Education</a:t>
            </a:r>
            <a:r>
              <a:rPr lang="cs-CZ" sz="2800" dirty="0"/>
              <a:t> (University, </a:t>
            </a:r>
            <a:r>
              <a:rPr lang="cs-CZ" sz="2800" dirty="0" err="1"/>
              <a:t>seminars</a:t>
            </a:r>
            <a:r>
              <a:rPr lang="cs-CZ" sz="2800" dirty="0"/>
              <a:t>)</a:t>
            </a:r>
          </a:p>
          <a:p>
            <a:r>
              <a:rPr lang="cs-CZ" sz="2800" dirty="0"/>
              <a:t>My </a:t>
            </a:r>
            <a:r>
              <a:rPr lang="cs-CZ" sz="2800" dirty="0" err="1"/>
              <a:t>trips</a:t>
            </a:r>
            <a:endParaRPr lang="cs-CZ" sz="2800" dirty="0"/>
          </a:p>
          <a:p>
            <a:r>
              <a:rPr lang="cs-CZ" sz="2800" dirty="0" err="1"/>
              <a:t>Why</a:t>
            </a:r>
            <a:r>
              <a:rPr lang="cs-CZ" sz="2800" dirty="0"/>
              <a:t> to go</a:t>
            </a:r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cký objekt 6" descr="Document">
            <a:extLst>
              <a:ext uri="{FF2B5EF4-FFF2-40B4-BE49-F238E27FC236}">
                <a16:creationId xmlns:a16="http://schemas.microsoft.com/office/drawing/2014/main" id="{DA3A093E-F948-419B-AE8E-68429057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0087" y="1663890"/>
            <a:ext cx="3434963" cy="3434963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061" name="Straight Connector 14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2" name="Rectangle 14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opis není dostupný.">
            <a:extLst>
              <a:ext uri="{FF2B5EF4-FFF2-40B4-BE49-F238E27FC236}">
                <a16:creationId xmlns:a16="http://schemas.microsoft.com/office/drawing/2014/main" id="{5B29F135-7F16-4586-841E-7DCCAF24B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6" b="9079"/>
          <a:stretch/>
        </p:blipFill>
        <p:spPr bwMode="auto">
          <a:xfrm>
            <a:off x="-24" y="-23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74907D-ED06-492D-B123-8DD1447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346704"/>
            <a:ext cx="5920896" cy="1783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Klagenfurt am </a:t>
            </a:r>
            <a:r>
              <a:rPr lang="en-US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Wörthersee</a:t>
            </a:r>
            <a:endParaRPr lang="en-US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at te doen in Klagenfurt, Oostenrijk: 10 tips! | Wereldreizigersclub">
            <a:extLst>
              <a:ext uri="{FF2B5EF4-FFF2-40B4-BE49-F238E27FC236}">
                <a16:creationId xmlns:a16="http://schemas.microsoft.com/office/drawing/2014/main" id="{3F048F08-66D8-43BF-BEB4-B7CCFE36E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r="2274" b="1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148">
            <a:extLst>
              <a:ext uri="{FF2B5EF4-FFF2-40B4-BE49-F238E27FC236}">
                <a16:creationId xmlns:a16="http://schemas.microsoft.com/office/drawing/2014/main" id="{92674F5D-AD12-4C0E-AC77-27EEB092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3378068"/>
            <a:ext cx="0" cy="347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Obrázek 70">
            <a:extLst>
              <a:ext uri="{FF2B5EF4-FFF2-40B4-BE49-F238E27FC236}">
                <a16:creationId xmlns:a16="http://schemas.microsoft.com/office/drawing/2014/main" id="{BBEFF4AC-54D1-43CD-A977-6E6FF07DE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1" r="29870" b="-2"/>
          <a:stretch/>
        </p:blipFill>
        <p:spPr>
          <a:xfrm>
            <a:off x="7816908" y="1584505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2064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7E1451-21B7-4FAC-BAA8-A184DA49A539}"/>
              </a:ext>
            </a:extLst>
          </p:cNvPr>
          <p:cNvSpPr txBox="1"/>
          <p:nvPr/>
        </p:nvSpPr>
        <p:spPr>
          <a:xfrm>
            <a:off x="1145309" y="5504873"/>
            <a:ext cx="411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</a:t>
            </a:r>
            <a:r>
              <a:rPr lang="en-US" dirty="0"/>
              <a:t>t is the sixth-largest city in </a:t>
            </a:r>
            <a:r>
              <a:rPr lang="cs-CZ" dirty="0" err="1"/>
              <a:t>Austria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16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36" name="Straight Connector 7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81">
            <a:extLst>
              <a:ext uri="{FF2B5EF4-FFF2-40B4-BE49-F238E27FC236}">
                <a16:creationId xmlns:a16="http://schemas.microsoft.com/office/drawing/2014/main" id="{E2D271B9-9BA2-4AF0-AE69-43E7D26B5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5CCA89-81FA-4F2B-BBCD-1584CBCC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73" y="4518606"/>
            <a:ext cx="10351007" cy="1346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7200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Alpen</a:t>
            </a:r>
            <a:r>
              <a:rPr lang="cs-CZ" sz="72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-Adria </a:t>
            </a:r>
            <a:r>
              <a:rPr lang="cs-CZ" sz="7200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Universitat</a:t>
            </a:r>
            <a:endParaRPr lang="en-US" sz="72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ie Universität Klagenfurt als Arbeitgeberin – Universität Klagenfurt |  Job-Portal">
            <a:extLst>
              <a:ext uri="{FF2B5EF4-FFF2-40B4-BE49-F238E27FC236}">
                <a16:creationId xmlns:a16="http://schemas.microsoft.com/office/drawing/2014/main" id="{20763CD0-7B75-4909-A08F-C82F4E423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 r="2" b="2"/>
          <a:stretch/>
        </p:blipFill>
        <p:spPr bwMode="auto">
          <a:xfrm>
            <a:off x="5298899" y="229000"/>
            <a:ext cx="6373788" cy="36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 6">
            <a:extLst>
              <a:ext uri="{FF2B5EF4-FFF2-40B4-BE49-F238E27FC236}">
                <a16:creationId xmlns:a16="http://schemas.microsoft.com/office/drawing/2014/main" id="{4C81B9CA-1414-4F8E-878C-2D9B6603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8" descr="Není k dispozici žádný popis fotky.">
            <a:extLst>
              <a:ext uri="{FF2B5EF4-FFF2-40B4-BE49-F238E27FC236}">
                <a16:creationId xmlns:a16="http://schemas.microsoft.com/office/drawing/2014/main" id="{03FD7858-E1F0-4F19-97E7-601984E9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229000"/>
            <a:ext cx="3604120" cy="36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6C9FC5-542F-4D27-BA67-F5B40E782BAF}"/>
              </a:ext>
            </a:extLst>
          </p:cNvPr>
          <p:cNvSpPr txBox="1"/>
          <p:nvPr/>
        </p:nvSpPr>
        <p:spPr>
          <a:xfrm>
            <a:off x="1299973" y="5865091"/>
            <a:ext cx="877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en-US" dirty="0"/>
              <a:t> federal Austrian research university and the largest research and higher education institution in the state of Carinthia.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55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414E4F-2E38-4444-BF03-77CD69293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FA3DCB-3D5C-4D00-B884-69D6799B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8" y="1389888"/>
            <a:ext cx="11496675" cy="5057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9CBB5B-51D7-45BC-A153-C4E0DCC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177" y="251460"/>
            <a:ext cx="10666949" cy="3099816"/>
          </a:xfrm>
        </p:spPr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seminars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814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sorted things on a floor">
            <a:extLst>
              <a:ext uri="{FF2B5EF4-FFF2-40B4-BE49-F238E27FC236}">
                <a16:creationId xmlns:a16="http://schemas.microsoft.com/office/drawing/2014/main" id="{0ECB1E81-A84D-485E-B8D0-5478EF30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0" b="4130"/>
          <a:stretch/>
        </p:blipFill>
        <p:spPr>
          <a:xfrm>
            <a:off x="-2" y="-2"/>
            <a:ext cx="12191999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EC581B-6161-4050-9671-F9B6CDAF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48" y="130654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My trips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Popis není dostupný.">
            <a:extLst>
              <a:ext uri="{FF2B5EF4-FFF2-40B4-BE49-F238E27FC236}">
                <a16:creationId xmlns:a16="http://schemas.microsoft.com/office/drawing/2014/main" id="{DB0B2275-A1BB-476D-8B76-1A8E6BED5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32937"/>
          <a:stretch/>
        </p:blipFill>
        <p:spPr bwMode="auto">
          <a:xfrm>
            <a:off x="-24" y="-23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939FC4-3FA2-4440-A2D1-2F82F3ED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82" y="4221258"/>
            <a:ext cx="5920896" cy="1783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Nockalmstraße</a:t>
            </a:r>
            <a:b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opis není dostupný.">
            <a:extLst>
              <a:ext uri="{FF2B5EF4-FFF2-40B4-BE49-F238E27FC236}">
                <a16:creationId xmlns:a16="http://schemas.microsoft.com/office/drawing/2014/main" id="{B414F541-4132-43C6-A2BD-D52C50995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r="-4" b="-4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2674F5D-AD12-4C0E-AC77-27EEB092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3378068"/>
            <a:ext cx="0" cy="347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A1628E04-122E-45AD-938F-DC95301BB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r="2" b="2"/>
          <a:stretch/>
        </p:blipFill>
        <p:spPr bwMode="auto">
          <a:xfrm>
            <a:off x="7816908" y="1584505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9AC812-651D-4C5C-A648-F4F088D679E6}"/>
              </a:ext>
            </a:extLst>
          </p:cNvPr>
          <p:cNvSpPr txBox="1"/>
          <p:nvPr/>
        </p:nvSpPr>
        <p:spPr>
          <a:xfrm>
            <a:off x="1327482" y="5430982"/>
            <a:ext cx="531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Gentle mountain road with numerous attractions for all ages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065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4103" name="Straight Connector 7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4" name="Rectangle 7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opis není dostupný.">
            <a:extLst>
              <a:ext uri="{FF2B5EF4-FFF2-40B4-BE49-F238E27FC236}">
                <a16:creationId xmlns:a16="http://schemas.microsoft.com/office/drawing/2014/main" id="{DC610187-EE66-4372-97D6-387677A83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r="1" b="1"/>
          <a:stretch/>
        </p:blipFill>
        <p:spPr bwMode="auto">
          <a:xfrm>
            <a:off x="2878514" y="10"/>
            <a:ext cx="931348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591321-0AE0-40E1-A782-6FE2431F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70" y="2384590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V</a:t>
            </a:r>
            <a:r>
              <a:rPr lang="en-US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ie</a:t>
            </a:r>
            <a:r>
              <a:rPr lang="cs-CZ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cs-CZ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endParaRPr lang="en-US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803075-074D-4CE1-9752-15CCA3D13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8915" y="4876803"/>
            <a:ext cx="5364936" cy="909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the capital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Austria</a:t>
            </a:r>
            <a:r>
              <a:rPr lang="cs-CZ" sz="2200" dirty="0"/>
              <a:t> </a:t>
            </a:r>
            <a:endParaRPr lang="en-US" sz="2200" dirty="0"/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BFB7D3A2-EEC1-4485-957B-8D433792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r="3" b="3"/>
          <a:stretch/>
        </p:blipFill>
        <p:spPr bwMode="auto"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78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108" name="Picture 12" descr="Popis není dostupný.">
            <a:extLst>
              <a:ext uri="{FF2B5EF4-FFF2-40B4-BE49-F238E27FC236}">
                <a16:creationId xmlns:a16="http://schemas.microsoft.com/office/drawing/2014/main" id="{03DC5CE5-DBC2-45EE-8D70-6EBA9E86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58" y="582820"/>
            <a:ext cx="2175677" cy="290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B1D8E6-CDE0-4E36-AC02-18399F80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433" y="582820"/>
            <a:ext cx="3867869" cy="290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85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Popis není dostupný.">
            <a:extLst>
              <a:ext uri="{FF2B5EF4-FFF2-40B4-BE49-F238E27FC236}">
                <a16:creationId xmlns:a16="http://schemas.microsoft.com/office/drawing/2014/main" id="{69BFCB0D-8534-4140-ABBF-7A20AC863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2" b="3390"/>
          <a:stretch/>
        </p:blipFill>
        <p:spPr bwMode="auto">
          <a:xfrm>
            <a:off x="-22" y="-21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2A18DB-3E7D-4670-AD0A-CAAA19A5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346704"/>
            <a:ext cx="5920896" cy="1783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Venice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C82B2B-2C14-4543-BA22-6EB6158A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994" y="4566040"/>
            <a:ext cx="5920894" cy="7040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A place, I </a:t>
            </a:r>
            <a:r>
              <a:rPr lang="cs-CZ" sz="2200" dirty="0" err="1"/>
              <a:t>have</a:t>
            </a:r>
            <a:r>
              <a:rPr lang="cs-CZ" sz="2200" dirty="0"/>
              <a:t> </a:t>
            </a:r>
            <a:r>
              <a:rPr lang="cs-CZ" sz="2200" dirty="0" err="1"/>
              <a:t>always</a:t>
            </a:r>
            <a:r>
              <a:rPr lang="cs-CZ" sz="2200" dirty="0"/>
              <a:t> </a:t>
            </a:r>
            <a:r>
              <a:rPr lang="cs-CZ" sz="2200" dirty="0" err="1"/>
              <a:t>wanted</a:t>
            </a:r>
            <a:r>
              <a:rPr lang="cs-CZ" sz="2200" dirty="0"/>
              <a:t> to visit</a:t>
            </a:r>
            <a:endParaRPr lang="en-US" sz="2200" dirty="0"/>
          </a:p>
        </p:txBody>
      </p:sp>
      <p:pic>
        <p:nvPicPr>
          <p:cNvPr id="5122" name="Picture 2" descr="Může jít o obrázek venku">
            <a:extLst>
              <a:ext uri="{FF2B5EF4-FFF2-40B4-BE49-F238E27FC236}">
                <a16:creationId xmlns:a16="http://schemas.microsoft.com/office/drawing/2014/main" id="{3E3A0A56-6A47-4D7D-BEB6-91F4CADD7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7464"/>
          <a:stretch/>
        </p:blipFill>
        <p:spPr bwMode="auto">
          <a:xfrm>
            <a:off x="1659151" y="8"/>
            <a:ext cx="2545768" cy="2355585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ůže jít o obrázek twilight a venkovnímu">
            <a:extLst>
              <a:ext uri="{FF2B5EF4-FFF2-40B4-BE49-F238E27FC236}">
                <a16:creationId xmlns:a16="http://schemas.microsoft.com/office/drawing/2014/main" id="{5E746237-D5E5-41D5-BB79-EEDCD6873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924"/>
          <a:stretch/>
        </p:blipFill>
        <p:spPr bwMode="auto">
          <a:xfrm>
            <a:off x="4657691" y="-8"/>
            <a:ext cx="4023360" cy="298024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92674F5D-AD12-4C0E-AC77-27EEB092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3378068"/>
            <a:ext cx="0" cy="347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Může jít o obrázek 1 osobě a venkovnímu">
            <a:extLst>
              <a:ext uri="{FF2B5EF4-FFF2-40B4-BE49-F238E27FC236}">
                <a16:creationId xmlns:a16="http://schemas.microsoft.com/office/drawing/2014/main" id="{8128A833-26A2-4A51-B9B5-44633AF83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r="3421" b="2"/>
          <a:stretch/>
        </p:blipFill>
        <p:spPr bwMode="auto">
          <a:xfrm>
            <a:off x="7816906" y="1584503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DCAFD68519794AA74AFB4B33D2C82E" ma:contentTypeVersion="7" ma:contentTypeDescription="Vytvoří nový dokument" ma:contentTypeScope="" ma:versionID="16656ac3dfc3b41e21bb84e195ce182b">
  <xsd:schema xmlns:xsd="http://www.w3.org/2001/XMLSchema" xmlns:xs="http://www.w3.org/2001/XMLSchema" xmlns:p="http://schemas.microsoft.com/office/2006/metadata/properties" xmlns:ns3="5e65355b-29c2-46b9-93e7-91c205103823" xmlns:ns4="7564e11c-effe-422f-a3e9-6c44c65a973b" targetNamespace="http://schemas.microsoft.com/office/2006/metadata/properties" ma:root="true" ma:fieldsID="952aa41d4e4c55576023c586da0e1226" ns3:_="" ns4:_="">
    <xsd:import namespace="5e65355b-29c2-46b9-93e7-91c205103823"/>
    <xsd:import namespace="7564e11c-effe-422f-a3e9-6c44c65a97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5355b-29c2-46b9-93e7-91c205103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e11c-effe-422f-a3e9-6c44c65a9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1FBA3-9E55-4245-B066-F7C1D12FC0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DC0E4-5030-4C46-BEA2-3FD6955FE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65355b-29c2-46b9-93e7-91c205103823"/>
    <ds:schemaRef ds:uri="7564e11c-effe-422f-a3e9-6c44c65a9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B8AE3F-9592-412F-8123-352E62BC14E6}">
  <ds:schemaRefs>
    <ds:schemaRef ds:uri="http://schemas.microsoft.com/office/2006/documentManagement/types"/>
    <ds:schemaRef ds:uri="7564e11c-effe-422f-a3e9-6c44c65a973b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e65355b-29c2-46b9-93e7-91c20510382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114</Words>
  <Application>Microsoft Office PowerPoint</Application>
  <PresentationFormat>Širokoúhlá obrazovka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Sitka Banner</vt:lpstr>
      <vt:lpstr>HeadlinesVTI</vt:lpstr>
      <vt:lpstr>Erasmus+ Austria 2021</vt:lpstr>
      <vt:lpstr>Overview</vt:lpstr>
      <vt:lpstr>Klagenfurt am Wörthersee</vt:lpstr>
      <vt:lpstr>Alpen-Adria Universitat</vt:lpstr>
      <vt:lpstr>My seminars</vt:lpstr>
      <vt:lpstr>My trips</vt:lpstr>
      <vt:lpstr>Nockalmstraße </vt:lpstr>
      <vt:lpstr>Vienna</vt:lpstr>
      <vt:lpstr>Venice</vt:lpstr>
      <vt:lpstr>Why would I recommend to go? 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Austria 2021</dc:title>
  <dc:creator>Daniel Karbus</dc:creator>
  <cp:lastModifiedBy>Daniel Karbus</cp:lastModifiedBy>
  <cp:revision>6</cp:revision>
  <dcterms:created xsi:type="dcterms:W3CDTF">2022-02-27T16:17:33Z</dcterms:created>
  <dcterms:modified xsi:type="dcterms:W3CDTF">2022-02-28T23:00:32Z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0x01010094DCAFD68519794AA74AFB4B33D2C82E</vt:lpwstr>
  </property>
</Properties>
</file>