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1.xml" ContentType="application/vnd.openxmlformats-officedocument.presentationml.notesSlide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notesSlides/notesSlide2.xml" ContentType="application/vnd.openxmlformats-officedocument.presentationml.notesSlide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4"/>
  </p:notesMasterIdLst>
  <p:sldIdLst>
    <p:sldId id="257" r:id="rId2"/>
    <p:sldId id="271" r:id="rId3"/>
    <p:sldId id="272" r:id="rId4"/>
    <p:sldId id="273" r:id="rId5"/>
    <p:sldId id="274" r:id="rId6"/>
    <p:sldId id="276" r:id="rId7"/>
    <p:sldId id="277" r:id="rId8"/>
    <p:sldId id="284" r:id="rId9"/>
    <p:sldId id="285" r:id="rId10"/>
    <p:sldId id="286" r:id="rId11"/>
    <p:sldId id="287" r:id="rId12"/>
    <p:sldId id="288" r:id="rId13"/>
    <p:sldId id="289" r:id="rId14"/>
    <p:sldId id="278" r:id="rId15"/>
    <p:sldId id="279" r:id="rId16"/>
    <p:sldId id="280" r:id="rId17"/>
    <p:sldId id="281" r:id="rId18"/>
    <p:sldId id="282" r:id="rId19"/>
    <p:sldId id="283" r:id="rId20"/>
    <p:sldId id="268" r:id="rId21"/>
    <p:sldId id="269" r:id="rId22"/>
    <p:sldId id="290" r:id="rId23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76364" autoAdjust="0"/>
  </p:normalViewPr>
  <p:slideViewPr>
    <p:cSldViewPr snapToGrid="0">
      <p:cViewPr varScale="1">
        <p:scale>
          <a:sx n="59" d="100"/>
          <a:sy n="59" d="100"/>
        </p:scale>
        <p:origin x="132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2_1">
  <dgm:title val=""/>
  <dgm:desc val=""/>
  <dgm:catLst>
    <dgm:cat type="accent2" pri="11100"/>
  </dgm:catLst>
  <dgm:styleLbl name="node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2">
        <a:alpha val="4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2_1">
  <dgm:title val=""/>
  <dgm:desc val=""/>
  <dgm:catLst>
    <dgm:cat type="accent2" pri="11100"/>
  </dgm:catLst>
  <dgm:styleLbl name="node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2">
        <a:alpha val="4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2_1">
  <dgm:title val=""/>
  <dgm:desc val=""/>
  <dgm:catLst>
    <dgm:cat type="accent2" pri="11100"/>
  </dgm:catLst>
  <dgm:styleLbl name="node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2">
        <a:alpha val="4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2_1">
  <dgm:title val=""/>
  <dgm:desc val=""/>
  <dgm:catLst>
    <dgm:cat type="accent2" pri="11100"/>
  </dgm:catLst>
  <dgm:styleLbl name="node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2">
        <a:alpha val="4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0B34167-BCED-49C3-9FDD-DA93FB5EB5B2}" type="doc">
      <dgm:prSet loTypeId="urn:microsoft.com/office/officeart/2005/8/layout/hProcess4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cs-CZ"/>
        </a:p>
      </dgm:t>
    </dgm:pt>
    <dgm:pt modelId="{51A2005A-B5DA-49D8-97D0-2981ADAD311C}">
      <dgm:prSet phldrT="[Text]"/>
      <dgm:spPr/>
      <dgm:t>
        <a:bodyPr/>
        <a:lstStyle/>
        <a:p>
          <a:r>
            <a:rPr lang="cs-CZ" dirty="0" smtClean="0"/>
            <a:t>struktura</a:t>
          </a:r>
          <a:endParaRPr lang="cs-CZ" dirty="0"/>
        </a:p>
      </dgm:t>
    </dgm:pt>
    <dgm:pt modelId="{0DA557A0-3163-4B49-AF01-46A0E07DD334}" type="parTrans" cxnId="{5D10F0C8-5BE6-4F71-A0A4-F8E683C244BE}">
      <dgm:prSet/>
      <dgm:spPr/>
      <dgm:t>
        <a:bodyPr/>
        <a:lstStyle/>
        <a:p>
          <a:endParaRPr lang="cs-CZ"/>
        </a:p>
      </dgm:t>
    </dgm:pt>
    <dgm:pt modelId="{B2568E76-0DD9-45C2-BC6B-CED77E7B94BE}" type="sibTrans" cxnId="{5D10F0C8-5BE6-4F71-A0A4-F8E683C244BE}">
      <dgm:prSet/>
      <dgm:spPr/>
      <dgm:t>
        <a:bodyPr/>
        <a:lstStyle/>
        <a:p>
          <a:endParaRPr lang="cs-CZ"/>
        </a:p>
      </dgm:t>
    </dgm:pt>
    <dgm:pt modelId="{B547C7CD-E838-46E8-8FF6-1AFBED2B6B52}">
      <dgm:prSet phldrT="[Text]"/>
      <dgm:spPr/>
      <dgm:t>
        <a:bodyPr/>
        <a:lstStyle/>
        <a:p>
          <a:r>
            <a:rPr lang="cs-CZ" dirty="0" smtClean="0"/>
            <a:t>SYSTÉM ŘÍZENÍ PRACOVNÍHO VÝKONU A PLÁNOVÁNÍ ROZVOJE</a:t>
          </a:r>
          <a:endParaRPr lang="cs-CZ" dirty="0"/>
        </a:p>
      </dgm:t>
    </dgm:pt>
    <dgm:pt modelId="{A0486CAE-62DB-4D95-87EB-BF8842F2B231}" type="parTrans" cxnId="{9662FB00-5C4D-4203-B670-7846D0EAFC7A}">
      <dgm:prSet/>
      <dgm:spPr/>
      <dgm:t>
        <a:bodyPr/>
        <a:lstStyle/>
        <a:p>
          <a:endParaRPr lang="cs-CZ"/>
        </a:p>
      </dgm:t>
    </dgm:pt>
    <dgm:pt modelId="{957481FC-18B7-4D4B-9986-DEB52C70F9F5}" type="sibTrans" cxnId="{9662FB00-5C4D-4203-B670-7846D0EAFC7A}">
      <dgm:prSet/>
      <dgm:spPr/>
      <dgm:t>
        <a:bodyPr/>
        <a:lstStyle/>
        <a:p>
          <a:endParaRPr lang="cs-CZ"/>
        </a:p>
      </dgm:t>
    </dgm:pt>
    <dgm:pt modelId="{A06C1740-5754-4694-A2F5-80A2B28A5D95}">
      <dgm:prSet phldrT="[Text]"/>
      <dgm:spPr/>
      <dgm:t>
        <a:bodyPr/>
        <a:lstStyle/>
        <a:p>
          <a:pPr algn="ctr"/>
          <a:r>
            <a:rPr lang="cs-CZ" dirty="0" smtClean="0"/>
            <a:t>DOSAHOVÁNÍ VÝKONU</a:t>
          </a:r>
          <a:endParaRPr lang="cs-CZ" dirty="0"/>
        </a:p>
      </dgm:t>
    </dgm:pt>
    <dgm:pt modelId="{E4F346E6-3D50-4340-B079-790D405DB53C}" type="parTrans" cxnId="{307CF4CC-78C8-475D-9EE3-3759359E78A1}">
      <dgm:prSet/>
      <dgm:spPr/>
      <dgm:t>
        <a:bodyPr/>
        <a:lstStyle/>
        <a:p>
          <a:endParaRPr lang="cs-CZ"/>
        </a:p>
      </dgm:t>
    </dgm:pt>
    <dgm:pt modelId="{C0CAE91E-394F-4534-AFCF-7DBC4716610D}" type="sibTrans" cxnId="{307CF4CC-78C8-475D-9EE3-3759359E78A1}">
      <dgm:prSet/>
      <dgm:spPr/>
      <dgm:t>
        <a:bodyPr/>
        <a:lstStyle/>
        <a:p>
          <a:endParaRPr lang="cs-CZ"/>
        </a:p>
      </dgm:t>
    </dgm:pt>
    <dgm:pt modelId="{0DD1259C-B527-41B4-B668-64C8AF98502A}">
      <dgm:prSet phldrT="[Text]"/>
      <dgm:spPr/>
      <dgm:t>
        <a:bodyPr/>
        <a:lstStyle/>
        <a:p>
          <a:r>
            <a:rPr lang="cs-CZ" dirty="0" smtClean="0"/>
            <a:t>systém motivace a odměňování</a:t>
          </a:r>
          <a:endParaRPr lang="cs-CZ" dirty="0"/>
        </a:p>
      </dgm:t>
    </dgm:pt>
    <dgm:pt modelId="{2E0FB1E1-B975-4913-9098-CEBAABEE2B16}" type="parTrans" cxnId="{13097BDA-0948-4B9B-B021-BEE40F7D70B1}">
      <dgm:prSet/>
      <dgm:spPr/>
      <dgm:t>
        <a:bodyPr/>
        <a:lstStyle/>
        <a:p>
          <a:endParaRPr lang="cs-CZ"/>
        </a:p>
      </dgm:t>
    </dgm:pt>
    <dgm:pt modelId="{F948BA54-5F49-49C4-B9E0-50417799AF76}" type="sibTrans" cxnId="{13097BDA-0948-4B9B-B021-BEE40F7D70B1}">
      <dgm:prSet/>
      <dgm:spPr/>
      <dgm:t>
        <a:bodyPr/>
        <a:lstStyle/>
        <a:p>
          <a:endParaRPr lang="cs-CZ"/>
        </a:p>
      </dgm:t>
    </dgm:pt>
    <dgm:pt modelId="{A26E96FF-1F0A-4666-8738-1951772A6B14}">
      <dgm:prSet phldrT="[Text]"/>
      <dgm:spPr/>
      <dgm:t>
        <a:bodyPr/>
        <a:lstStyle/>
        <a:p>
          <a:r>
            <a:rPr lang="cs-CZ" dirty="0" smtClean="0"/>
            <a:t>popis pracovních míst</a:t>
          </a:r>
          <a:endParaRPr lang="cs-CZ" dirty="0"/>
        </a:p>
      </dgm:t>
    </dgm:pt>
    <dgm:pt modelId="{21D43605-43C9-4CB6-A0CD-8764F071B6B9}" type="parTrans" cxnId="{D203E6B8-1B67-4CC0-9D32-3EFA20E77518}">
      <dgm:prSet/>
      <dgm:spPr/>
      <dgm:t>
        <a:bodyPr/>
        <a:lstStyle/>
        <a:p>
          <a:endParaRPr lang="cs-CZ"/>
        </a:p>
      </dgm:t>
    </dgm:pt>
    <dgm:pt modelId="{D35BB6CC-4532-476A-9F4A-BC8081CC1F18}" type="sibTrans" cxnId="{D203E6B8-1B67-4CC0-9D32-3EFA20E77518}">
      <dgm:prSet/>
      <dgm:spPr/>
      <dgm:t>
        <a:bodyPr/>
        <a:lstStyle/>
        <a:p>
          <a:endParaRPr lang="cs-CZ"/>
        </a:p>
      </dgm:t>
    </dgm:pt>
    <dgm:pt modelId="{E56AFDB2-4A53-42DE-9FDD-AB3BFCC9BD26}">
      <dgm:prSet phldrT="[Text]"/>
      <dgm:spPr/>
      <dgm:t>
        <a:bodyPr/>
        <a:lstStyle/>
        <a:p>
          <a:r>
            <a:rPr lang="cs-CZ" dirty="0" smtClean="0"/>
            <a:t>výběr pracovníků</a:t>
          </a:r>
          <a:endParaRPr lang="cs-CZ" dirty="0"/>
        </a:p>
      </dgm:t>
    </dgm:pt>
    <dgm:pt modelId="{B7F79F10-360A-4C3D-8635-80CA3D940CC8}" type="parTrans" cxnId="{6DAB2D2A-8913-43EB-9ECF-EEABEED70106}">
      <dgm:prSet/>
      <dgm:spPr/>
      <dgm:t>
        <a:bodyPr/>
        <a:lstStyle/>
        <a:p>
          <a:endParaRPr lang="cs-CZ"/>
        </a:p>
      </dgm:t>
    </dgm:pt>
    <dgm:pt modelId="{17A8807C-0675-4A02-9166-DA7950C7424D}" type="sibTrans" cxnId="{6DAB2D2A-8913-43EB-9ECF-EEABEED70106}">
      <dgm:prSet/>
      <dgm:spPr/>
      <dgm:t>
        <a:bodyPr/>
        <a:lstStyle/>
        <a:p>
          <a:endParaRPr lang="cs-CZ"/>
        </a:p>
      </dgm:t>
    </dgm:pt>
    <dgm:pt modelId="{6B028BC7-81FD-4434-B040-B1125B5CBF35}">
      <dgm:prSet phldrT="[Text]"/>
      <dgm:spPr/>
      <dgm:t>
        <a:bodyPr/>
        <a:lstStyle/>
        <a:p>
          <a:r>
            <a:rPr lang="cs-CZ" dirty="0" smtClean="0"/>
            <a:t>kompetence</a:t>
          </a:r>
          <a:endParaRPr lang="cs-CZ" dirty="0"/>
        </a:p>
      </dgm:t>
    </dgm:pt>
    <dgm:pt modelId="{012A4EA8-BE70-43D8-A414-FD5763A49785}" type="parTrans" cxnId="{DAA2A901-96E7-411B-A5ED-75202E1454E6}">
      <dgm:prSet/>
      <dgm:spPr/>
      <dgm:t>
        <a:bodyPr/>
        <a:lstStyle/>
        <a:p>
          <a:endParaRPr lang="cs-CZ"/>
        </a:p>
      </dgm:t>
    </dgm:pt>
    <dgm:pt modelId="{06F109CC-CEEA-4831-947E-BC413642F2FC}" type="sibTrans" cxnId="{DAA2A901-96E7-411B-A5ED-75202E1454E6}">
      <dgm:prSet/>
      <dgm:spPr/>
      <dgm:t>
        <a:bodyPr/>
        <a:lstStyle/>
        <a:p>
          <a:endParaRPr lang="cs-CZ"/>
        </a:p>
      </dgm:t>
    </dgm:pt>
    <dgm:pt modelId="{85CB0FA5-E086-4992-8F45-9870FB409457}">
      <dgm:prSet phldrT="[Text]"/>
      <dgm:spPr/>
      <dgm:t>
        <a:bodyPr/>
        <a:lstStyle/>
        <a:p>
          <a:r>
            <a:rPr lang="cs-CZ" dirty="0" smtClean="0"/>
            <a:t>hodnocení pracovních výkonů</a:t>
          </a:r>
          <a:endParaRPr lang="cs-CZ" dirty="0"/>
        </a:p>
      </dgm:t>
    </dgm:pt>
    <dgm:pt modelId="{8559B069-FD8D-486E-8C69-A66519E8603B}" type="parTrans" cxnId="{93E8FA87-D6F4-4A32-AA91-7F5DC2BB7F1B}">
      <dgm:prSet/>
      <dgm:spPr/>
      <dgm:t>
        <a:bodyPr/>
        <a:lstStyle/>
        <a:p>
          <a:endParaRPr lang="cs-CZ"/>
        </a:p>
      </dgm:t>
    </dgm:pt>
    <dgm:pt modelId="{66F85382-E7D2-43E1-987E-F064B90D4363}" type="sibTrans" cxnId="{93E8FA87-D6F4-4A32-AA91-7F5DC2BB7F1B}">
      <dgm:prSet/>
      <dgm:spPr/>
      <dgm:t>
        <a:bodyPr/>
        <a:lstStyle/>
        <a:p>
          <a:endParaRPr lang="cs-CZ"/>
        </a:p>
      </dgm:t>
    </dgm:pt>
    <dgm:pt modelId="{752D517E-AB44-4D2E-A6A4-F00F10162108}">
      <dgm:prSet phldrT="[Text]"/>
      <dgm:spPr/>
      <dgm:t>
        <a:bodyPr/>
        <a:lstStyle/>
        <a:p>
          <a:r>
            <a:rPr lang="cs-CZ" dirty="0" smtClean="0"/>
            <a:t>systém vzdělávání a rozvoje</a:t>
          </a:r>
          <a:endParaRPr lang="cs-CZ" dirty="0"/>
        </a:p>
      </dgm:t>
    </dgm:pt>
    <dgm:pt modelId="{4018A345-CE3C-431B-B962-124E83A5FBAE}" type="parTrans" cxnId="{F94C985A-8D6E-4A54-B983-DF09FBAC5AA5}">
      <dgm:prSet/>
      <dgm:spPr/>
      <dgm:t>
        <a:bodyPr/>
        <a:lstStyle/>
        <a:p>
          <a:endParaRPr lang="cs-CZ"/>
        </a:p>
      </dgm:t>
    </dgm:pt>
    <dgm:pt modelId="{74B3F661-400E-4D75-A3DA-DBAB82C386EA}" type="sibTrans" cxnId="{F94C985A-8D6E-4A54-B983-DF09FBAC5AA5}">
      <dgm:prSet/>
      <dgm:spPr/>
      <dgm:t>
        <a:bodyPr/>
        <a:lstStyle/>
        <a:p>
          <a:endParaRPr lang="cs-CZ"/>
        </a:p>
      </dgm:t>
    </dgm:pt>
    <dgm:pt modelId="{E8BB6FB2-2AC7-4241-91F2-06F4B3104C53}" type="pres">
      <dgm:prSet presAssocID="{40B34167-BCED-49C3-9FDD-DA93FB5EB5B2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2E07914B-26D3-4899-9EBD-D66ACCF96DEB}" type="pres">
      <dgm:prSet presAssocID="{40B34167-BCED-49C3-9FDD-DA93FB5EB5B2}" presName="tSp" presStyleCnt="0"/>
      <dgm:spPr/>
    </dgm:pt>
    <dgm:pt modelId="{A5690016-F8B9-4163-864F-079D7F41206A}" type="pres">
      <dgm:prSet presAssocID="{40B34167-BCED-49C3-9FDD-DA93FB5EB5B2}" presName="bSp" presStyleCnt="0"/>
      <dgm:spPr/>
    </dgm:pt>
    <dgm:pt modelId="{F5E2F0F4-1B54-4460-9743-9CE58B838AFA}" type="pres">
      <dgm:prSet presAssocID="{40B34167-BCED-49C3-9FDD-DA93FB5EB5B2}" presName="process" presStyleCnt="0"/>
      <dgm:spPr/>
    </dgm:pt>
    <dgm:pt modelId="{BBAB7ADA-9525-421C-B391-2CB38AFDFDE8}" type="pres">
      <dgm:prSet presAssocID="{51A2005A-B5DA-49D8-97D0-2981ADAD311C}" presName="composite1" presStyleCnt="0"/>
      <dgm:spPr/>
    </dgm:pt>
    <dgm:pt modelId="{2C936A3A-66F3-4424-BE8E-CFA46A6C5B77}" type="pres">
      <dgm:prSet presAssocID="{51A2005A-B5DA-49D8-97D0-2981ADAD311C}" presName="dummyNode1" presStyleLbl="node1" presStyleIdx="0" presStyleCnt="3"/>
      <dgm:spPr/>
    </dgm:pt>
    <dgm:pt modelId="{040AA652-81A6-4D21-AB09-676E376EF519}" type="pres">
      <dgm:prSet presAssocID="{51A2005A-B5DA-49D8-97D0-2981ADAD311C}" presName="childNode1" presStyleLbl="bgAcc1" presStyleIdx="0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6A12F11F-8179-4734-8644-5A4228B6A30A}" type="pres">
      <dgm:prSet presAssocID="{51A2005A-B5DA-49D8-97D0-2981ADAD311C}" presName="childNode1tx" presStyleLbl="bgAcc1" presStyleIdx="0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16E6E233-20A8-48EC-BB3A-0F29DDCD1BC0}" type="pres">
      <dgm:prSet presAssocID="{51A2005A-B5DA-49D8-97D0-2981ADAD311C}" presName="parentNode1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3C74FD3-BA33-4D9C-BEC3-70EF08CC3327}" type="pres">
      <dgm:prSet presAssocID="{51A2005A-B5DA-49D8-97D0-2981ADAD311C}" presName="connSite1" presStyleCnt="0"/>
      <dgm:spPr/>
    </dgm:pt>
    <dgm:pt modelId="{2D844E8D-4D98-4B52-9E74-B09A1F362EC1}" type="pres">
      <dgm:prSet presAssocID="{B2568E76-0DD9-45C2-BC6B-CED77E7B94BE}" presName="Name9" presStyleLbl="sibTrans2D1" presStyleIdx="0" presStyleCnt="2"/>
      <dgm:spPr/>
      <dgm:t>
        <a:bodyPr/>
        <a:lstStyle/>
        <a:p>
          <a:endParaRPr lang="cs-CZ"/>
        </a:p>
      </dgm:t>
    </dgm:pt>
    <dgm:pt modelId="{BCFDFD4B-0D32-4B57-8343-F951516F64F7}" type="pres">
      <dgm:prSet presAssocID="{B547C7CD-E838-46E8-8FF6-1AFBED2B6B52}" presName="composite2" presStyleCnt="0"/>
      <dgm:spPr/>
    </dgm:pt>
    <dgm:pt modelId="{E6AAA8C3-4532-4404-80F5-6D7B1EC668B2}" type="pres">
      <dgm:prSet presAssocID="{B547C7CD-E838-46E8-8FF6-1AFBED2B6B52}" presName="dummyNode2" presStyleLbl="node1" presStyleIdx="0" presStyleCnt="3"/>
      <dgm:spPr/>
    </dgm:pt>
    <dgm:pt modelId="{E129D0B1-7DD1-47CE-B853-2163926E843D}" type="pres">
      <dgm:prSet presAssocID="{B547C7CD-E838-46E8-8FF6-1AFBED2B6B52}" presName="childNode2" presStyleLbl="bgAcc1" presStyleIdx="1" presStyleCnt="3" custScaleY="164809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1BCB415-3B8C-4ED6-B547-C002863FA05D}" type="pres">
      <dgm:prSet presAssocID="{B547C7CD-E838-46E8-8FF6-1AFBED2B6B52}" presName="childNode2tx" presStyleLbl="bgAcc1" presStyleIdx="1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1E8CE73-8744-4E70-8C28-963D00F6948F}" type="pres">
      <dgm:prSet presAssocID="{B547C7CD-E838-46E8-8FF6-1AFBED2B6B52}" presName="parentNode2" presStyleLbl="node1" presStyleIdx="1" presStyleCnt="3" custLinFactY="100000" custLinFactNeighborX="-16247" custLinFactNeighborY="129473">
        <dgm:presLayoutVars>
          <dgm:chMax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FBEE9A0-9B38-48EB-BED8-41D7D7EE9FAB}" type="pres">
      <dgm:prSet presAssocID="{B547C7CD-E838-46E8-8FF6-1AFBED2B6B52}" presName="connSite2" presStyleCnt="0"/>
      <dgm:spPr/>
    </dgm:pt>
    <dgm:pt modelId="{24AC143C-CE59-4915-B264-5A8DBE60FBDA}" type="pres">
      <dgm:prSet presAssocID="{957481FC-18B7-4D4B-9986-DEB52C70F9F5}" presName="Name18" presStyleLbl="sibTrans2D1" presStyleIdx="1" presStyleCnt="2" custAng="12543041" custScaleX="90725" custScaleY="70504" custLinFactNeighborX="-6016" custLinFactNeighborY="8360"/>
      <dgm:spPr/>
      <dgm:t>
        <a:bodyPr/>
        <a:lstStyle/>
        <a:p>
          <a:endParaRPr lang="cs-CZ"/>
        </a:p>
      </dgm:t>
    </dgm:pt>
    <dgm:pt modelId="{4A1F3543-38B9-44B1-A745-8AF3A86BD10F}" type="pres">
      <dgm:prSet presAssocID="{0DD1259C-B527-41B4-B668-64C8AF98502A}" presName="composite1" presStyleCnt="0"/>
      <dgm:spPr/>
    </dgm:pt>
    <dgm:pt modelId="{5397588C-921B-4E84-9DCE-A7E4E5F41E5D}" type="pres">
      <dgm:prSet presAssocID="{0DD1259C-B527-41B4-B668-64C8AF98502A}" presName="dummyNode1" presStyleLbl="node1" presStyleIdx="1" presStyleCnt="3"/>
      <dgm:spPr/>
    </dgm:pt>
    <dgm:pt modelId="{46C8A117-4ACB-4B3B-8549-B6CFFDB80367}" type="pres">
      <dgm:prSet presAssocID="{0DD1259C-B527-41B4-B668-64C8AF98502A}" presName="childNode1" presStyleLbl="bgAcc1" presStyleIdx="2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2E33CB5-1DFD-4F54-85A6-5FAA388BA925}" type="pres">
      <dgm:prSet presAssocID="{0DD1259C-B527-41B4-B668-64C8AF98502A}" presName="childNode1tx" presStyleLbl="bgAcc1" presStyleIdx="2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6706458-3050-479E-85FD-AF78CC5788B0}" type="pres">
      <dgm:prSet presAssocID="{0DD1259C-B527-41B4-B668-64C8AF98502A}" presName="parentNode1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A138EA0-40B7-4614-A730-450CEF5E5036}" type="pres">
      <dgm:prSet presAssocID="{0DD1259C-B527-41B4-B668-64C8AF98502A}" presName="connSite1" presStyleCnt="0"/>
      <dgm:spPr/>
    </dgm:pt>
  </dgm:ptLst>
  <dgm:cxnLst>
    <dgm:cxn modelId="{F0BC3A2A-8227-4DF0-9686-4816E9C87575}" type="presOf" srcId="{A06C1740-5754-4694-A2F5-80A2B28A5D95}" destId="{41BCB415-3B8C-4ED6-B547-C002863FA05D}" srcOrd="1" destOrd="0" presId="urn:microsoft.com/office/officeart/2005/8/layout/hProcess4"/>
    <dgm:cxn modelId="{13097BDA-0948-4B9B-B021-BEE40F7D70B1}" srcId="{40B34167-BCED-49C3-9FDD-DA93FB5EB5B2}" destId="{0DD1259C-B527-41B4-B668-64C8AF98502A}" srcOrd="2" destOrd="0" parTransId="{2E0FB1E1-B975-4913-9098-CEBAABEE2B16}" sibTransId="{F948BA54-5F49-49C4-B9E0-50417799AF76}"/>
    <dgm:cxn modelId="{D203E6B8-1B67-4CC0-9D32-3EFA20E77518}" srcId="{51A2005A-B5DA-49D8-97D0-2981ADAD311C}" destId="{A26E96FF-1F0A-4666-8738-1951772A6B14}" srcOrd="0" destOrd="0" parTransId="{21D43605-43C9-4CB6-A0CD-8764F071B6B9}" sibTransId="{D35BB6CC-4532-476A-9F4A-BC8081CC1F18}"/>
    <dgm:cxn modelId="{8978700D-D2D9-46DA-9E5C-6D8E9376287C}" type="presOf" srcId="{40B34167-BCED-49C3-9FDD-DA93FB5EB5B2}" destId="{E8BB6FB2-2AC7-4241-91F2-06F4B3104C53}" srcOrd="0" destOrd="0" presId="urn:microsoft.com/office/officeart/2005/8/layout/hProcess4"/>
    <dgm:cxn modelId="{EA3D5172-D6EE-47E0-91C4-0798266653A8}" type="presOf" srcId="{6B028BC7-81FD-4434-B040-B1125B5CBF35}" destId="{6A12F11F-8179-4734-8644-5A4228B6A30A}" srcOrd="1" destOrd="2" presId="urn:microsoft.com/office/officeart/2005/8/layout/hProcess4"/>
    <dgm:cxn modelId="{7408D376-E9A1-403E-8367-1872ABA540AC}" type="presOf" srcId="{B547C7CD-E838-46E8-8FF6-1AFBED2B6B52}" destId="{71E8CE73-8744-4E70-8C28-963D00F6948F}" srcOrd="0" destOrd="0" presId="urn:microsoft.com/office/officeart/2005/8/layout/hProcess4"/>
    <dgm:cxn modelId="{F6C09582-2FCF-4C43-8A2A-43B60347A928}" type="presOf" srcId="{A26E96FF-1F0A-4666-8738-1951772A6B14}" destId="{040AA652-81A6-4D21-AB09-676E376EF519}" srcOrd="0" destOrd="0" presId="urn:microsoft.com/office/officeart/2005/8/layout/hProcess4"/>
    <dgm:cxn modelId="{7EF02D07-D5C1-4E9E-9351-14C90A336E49}" type="presOf" srcId="{B2568E76-0DD9-45C2-BC6B-CED77E7B94BE}" destId="{2D844E8D-4D98-4B52-9E74-B09A1F362EC1}" srcOrd="0" destOrd="0" presId="urn:microsoft.com/office/officeart/2005/8/layout/hProcess4"/>
    <dgm:cxn modelId="{DAA2A901-96E7-411B-A5ED-75202E1454E6}" srcId="{51A2005A-B5DA-49D8-97D0-2981ADAD311C}" destId="{6B028BC7-81FD-4434-B040-B1125B5CBF35}" srcOrd="2" destOrd="0" parTransId="{012A4EA8-BE70-43D8-A414-FD5763A49785}" sibTransId="{06F109CC-CEEA-4831-947E-BC413642F2FC}"/>
    <dgm:cxn modelId="{A97AA81F-6735-4651-A849-972DE4DAC6AC}" type="presOf" srcId="{6B028BC7-81FD-4434-B040-B1125B5CBF35}" destId="{040AA652-81A6-4D21-AB09-676E376EF519}" srcOrd="0" destOrd="2" presId="urn:microsoft.com/office/officeart/2005/8/layout/hProcess4"/>
    <dgm:cxn modelId="{307CF4CC-78C8-475D-9EE3-3759359E78A1}" srcId="{B547C7CD-E838-46E8-8FF6-1AFBED2B6B52}" destId="{A06C1740-5754-4694-A2F5-80A2B28A5D95}" srcOrd="0" destOrd="0" parTransId="{E4F346E6-3D50-4340-B079-790D405DB53C}" sibTransId="{C0CAE91E-394F-4534-AFCF-7DBC4716610D}"/>
    <dgm:cxn modelId="{DE6D6AAC-1331-43B4-97A3-5E004F30B633}" type="presOf" srcId="{85CB0FA5-E086-4992-8F45-9870FB409457}" destId="{46C8A117-4ACB-4B3B-8549-B6CFFDB80367}" srcOrd="0" destOrd="0" presId="urn:microsoft.com/office/officeart/2005/8/layout/hProcess4"/>
    <dgm:cxn modelId="{C972987B-1243-44CD-B1A4-D2DE9051B829}" type="presOf" srcId="{752D517E-AB44-4D2E-A6A4-F00F10162108}" destId="{46C8A117-4ACB-4B3B-8549-B6CFFDB80367}" srcOrd="0" destOrd="1" presId="urn:microsoft.com/office/officeart/2005/8/layout/hProcess4"/>
    <dgm:cxn modelId="{6DAB2D2A-8913-43EB-9ECF-EEABEED70106}" srcId="{51A2005A-B5DA-49D8-97D0-2981ADAD311C}" destId="{E56AFDB2-4A53-42DE-9FDD-AB3BFCC9BD26}" srcOrd="1" destOrd="0" parTransId="{B7F79F10-360A-4C3D-8635-80CA3D940CC8}" sibTransId="{17A8807C-0675-4A02-9166-DA7950C7424D}"/>
    <dgm:cxn modelId="{AC8783CD-B951-4214-8160-DDF8AE51A881}" type="presOf" srcId="{0DD1259C-B527-41B4-B668-64C8AF98502A}" destId="{76706458-3050-479E-85FD-AF78CC5788B0}" srcOrd="0" destOrd="0" presId="urn:microsoft.com/office/officeart/2005/8/layout/hProcess4"/>
    <dgm:cxn modelId="{AF9CC2F0-2E6B-4271-BA6C-F54159D6CD16}" type="presOf" srcId="{51A2005A-B5DA-49D8-97D0-2981ADAD311C}" destId="{16E6E233-20A8-48EC-BB3A-0F29DDCD1BC0}" srcOrd="0" destOrd="0" presId="urn:microsoft.com/office/officeart/2005/8/layout/hProcess4"/>
    <dgm:cxn modelId="{44A65492-CE88-4E08-BD7C-3028943F6CD8}" type="presOf" srcId="{957481FC-18B7-4D4B-9986-DEB52C70F9F5}" destId="{24AC143C-CE59-4915-B264-5A8DBE60FBDA}" srcOrd="0" destOrd="0" presId="urn:microsoft.com/office/officeart/2005/8/layout/hProcess4"/>
    <dgm:cxn modelId="{9662FB00-5C4D-4203-B670-7846D0EAFC7A}" srcId="{40B34167-BCED-49C3-9FDD-DA93FB5EB5B2}" destId="{B547C7CD-E838-46E8-8FF6-1AFBED2B6B52}" srcOrd="1" destOrd="0" parTransId="{A0486CAE-62DB-4D95-87EB-BF8842F2B231}" sibTransId="{957481FC-18B7-4D4B-9986-DEB52C70F9F5}"/>
    <dgm:cxn modelId="{6EB1948D-C8D1-46A9-9941-DCFB1350D55F}" type="presOf" srcId="{E56AFDB2-4A53-42DE-9FDD-AB3BFCC9BD26}" destId="{6A12F11F-8179-4734-8644-5A4228B6A30A}" srcOrd="1" destOrd="1" presId="urn:microsoft.com/office/officeart/2005/8/layout/hProcess4"/>
    <dgm:cxn modelId="{4C4F090B-DD95-4F67-A608-A04D129950E2}" type="presOf" srcId="{85CB0FA5-E086-4992-8F45-9870FB409457}" destId="{42E33CB5-1DFD-4F54-85A6-5FAA388BA925}" srcOrd="1" destOrd="0" presId="urn:microsoft.com/office/officeart/2005/8/layout/hProcess4"/>
    <dgm:cxn modelId="{931A4E1B-A768-4425-90E0-8FEE80592AFE}" type="presOf" srcId="{752D517E-AB44-4D2E-A6A4-F00F10162108}" destId="{42E33CB5-1DFD-4F54-85A6-5FAA388BA925}" srcOrd="1" destOrd="1" presId="urn:microsoft.com/office/officeart/2005/8/layout/hProcess4"/>
    <dgm:cxn modelId="{F94C985A-8D6E-4A54-B983-DF09FBAC5AA5}" srcId="{0DD1259C-B527-41B4-B668-64C8AF98502A}" destId="{752D517E-AB44-4D2E-A6A4-F00F10162108}" srcOrd="1" destOrd="0" parTransId="{4018A345-CE3C-431B-B962-124E83A5FBAE}" sibTransId="{74B3F661-400E-4D75-A3DA-DBAB82C386EA}"/>
    <dgm:cxn modelId="{5D10F0C8-5BE6-4F71-A0A4-F8E683C244BE}" srcId="{40B34167-BCED-49C3-9FDD-DA93FB5EB5B2}" destId="{51A2005A-B5DA-49D8-97D0-2981ADAD311C}" srcOrd="0" destOrd="0" parTransId="{0DA557A0-3163-4B49-AF01-46A0E07DD334}" sibTransId="{B2568E76-0DD9-45C2-BC6B-CED77E7B94BE}"/>
    <dgm:cxn modelId="{1459CEB1-9F37-4944-AE9F-17283B5AB37A}" type="presOf" srcId="{A26E96FF-1F0A-4666-8738-1951772A6B14}" destId="{6A12F11F-8179-4734-8644-5A4228B6A30A}" srcOrd="1" destOrd="0" presId="urn:microsoft.com/office/officeart/2005/8/layout/hProcess4"/>
    <dgm:cxn modelId="{93E8FA87-D6F4-4A32-AA91-7F5DC2BB7F1B}" srcId="{0DD1259C-B527-41B4-B668-64C8AF98502A}" destId="{85CB0FA5-E086-4992-8F45-9870FB409457}" srcOrd="0" destOrd="0" parTransId="{8559B069-FD8D-486E-8C69-A66519E8603B}" sibTransId="{66F85382-E7D2-43E1-987E-F064B90D4363}"/>
    <dgm:cxn modelId="{F1FB54C5-F05C-4616-B101-833CEEAFE29B}" type="presOf" srcId="{A06C1740-5754-4694-A2F5-80A2B28A5D95}" destId="{E129D0B1-7DD1-47CE-B853-2163926E843D}" srcOrd="0" destOrd="0" presId="urn:microsoft.com/office/officeart/2005/8/layout/hProcess4"/>
    <dgm:cxn modelId="{6B4202E3-0B89-49E4-841A-9E17C59CA9F7}" type="presOf" srcId="{E56AFDB2-4A53-42DE-9FDD-AB3BFCC9BD26}" destId="{040AA652-81A6-4D21-AB09-676E376EF519}" srcOrd="0" destOrd="1" presId="urn:microsoft.com/office/officeart/2005/8/layout/hProcess4"/>
    <dgm:cxn modelId="{DFF59B19-55CA-412D-902D-CCAE20249075}" type="presParOf" srcId="{E8BB6FB2-2AC7-4241-91F2-06F4B3104C53}" destId="{2E07914B-26D3-4899-9EBD-D66ACCF96DEB}" srcOrd="0" destOrd="0" presId="urn:microsoft.com/office/officeart/2005/8/layout/hProcess4"/>
    <dgm:cxn modelId="{65B18864-5893-4D39-8208-CBDA3478F670}" type="presParOf" srcId="{E8BB6FB2-2AC7-4241-91F2-06F4B3104C53}" destId="{A5690016-F8B9-4163-864F-079D7F41206A}" srcOrd="1" destOrd="0" presId="urn:microsoft.com/office/officeart/2005/8/layout/hProcess4"/>
    <dgm:cxn modelId="{66C5C445-0D7B-431A-AF1B-B8413D916127}" type="presParOf" srcId="{E8BB6FB2-2AC7-4241-91F2-06F4B3104C53}" destId="{F5E2F0F4-1B54-4460-9743-9CE58B838AFA}" srcOrd="2" destOrd="0" presId="urn:microsoft.com/office/officeart/2005/8/layout/hProcess4"/>
    <dgm:cxn modelId="{497EBD64-6091-4C8F-85DF-0008B4DD3C60}" type="presParOf" srcId="{F5E2F0F4-1B54-4460-9743-9CE58B838AFA}" destId="{BBAB7ADA-9525-421C-B391-2CB38AFDFDE8}" srcOrd="0" destOrd="0" presId="urn:microsoft.com/office/officeart/2005/8/layout/hProcess4"/>
    <dgm:cxn modelId="{5175647F-C622-4EBB-8941-69FA7A407B0B}" type="presParOf" srcId="{BBAB7ADA-9525-421C-B391-2CB38AFDFDE8}" destId="{2C936A3A-66F3-4424-BE8E-CFA46A6C5B77}" srcOrd="0" destOrd="0" presId="urn:microsoft.com/office/officeart/2005/8/layout/hProcess4"/>
    <dgm:cxn modelId="{97F4A1CA-8776-4094-B8B6-4513F3295131}" type="presParOf" srcId="{BBAB7ADA-9525-421C-B391-2CB38AFDFDE8}" destId="{040AA652-81A6-4D21-AB09-676E376EF519}" srcOrd="1" destOrd="0" presId="urn:microsoft.com/office/officeart/2005/8/layout/hProcess4"/>
    <dgm:cxn modelId="{C49E90E6-5922-4F2D-9234-54DC1DF440B7}" type="presParOf" srcId="{BBAB7ADA-9525-421C-B391-2CB38AFDFDE8}" destId="{6A12F11F-8179-4734-8644-5A4228B6A30A}" srcOrd="2" destOrd="0" presId="urn:microsoft.com/office/officeart/2005/8/layout/hProcess4"/>
    <dgm:cxn modelId="{64358C45-51BB-4960-B093-F24E6A5AA547}" type="presParOf" srcId="{BBAB7ADA-9525-421C-B391-2CB38AFDFDE8}" destId="{16E6E233-20A8-48EC-BB3A-0F29DDCD1BC0}" srcOrd="3" destOrd="0" presId="urn:microsoft.com/office/officeart/2005/8/layout/hProcess4"/>
    <dgm:cxn modelId="{4BF1F3A5-FE85-4504-A038-D513229607A7}" type="presParOf" srcId="{BBAB7ADA-9525-421C-B391-2CB38AFDFDE8}" destId="{73C74FD3-BA33-4D9C-BEC3-70EF08CC3327}" srcOrd="4" destOrd="0" presId="urn:microsoft.com/office/officeart/2005/8/layout/hProcess4"/>
    <dgm:cxn modelId="{3D76DEB5-19DB-494D-B923-42FA01E3D385}" type="presParOf" srcId="{F5E2F0F4-1B54-4460-9743-9CE58B838AFA}" destId="{2D844E8D-4D98-4B52-9E74-B09A1F362EC1}" srcOrd="1" destOrd="0" presId="urn:microsoft.com/office/officeart/2005/8/layout/hProcess4"/>
    <dgm:cxn modelId="{BD600406-9924-4DF5-B2E3-404C2272810A}" type="presParOf" srcId="{F5E2F0F4-1B54-4460-9743-9CE58B838AFA}" destId="{BCFDFD4B-0D32-4B57-8343-F951516F64F7}" srcOrd="2" destOrd="0" presId="urn:microsoft.com/office/officeart/2005/8/layout/hProcess4"/>
    <dgm:cxn modelId="{13F7A890-93A1-41A7-BC51-3D90636ACD62}" type="presParOf" srcId="{BCFDFD4B-0D32-4B57-8343-F951516F64F7}" destId="{E6AAA8C3-4532-4404-80F5-6D7B1EC668B2}" srcOrd="0" destOrd="0" presId="urn:microsoft.com/office/officeart/2005/8/layout/hProcess4"/>
    <dgm:cxn modelId="{EF453501-64B0-4212-9BB5-6609AFBD34BC}" type="presParOf" srcId="{BCFDFD4B-0D32-4B57-8343-F951516F64F7}" destId="{E129D0B1-7DD1-47CE-B853-2163926E843D}" srcOrd="1" destOrd="0" presId="urn:microsoft.com/office/officeart/2005/8/layout/hProcess4"/>
    <dgm:cxn modelId="{3141BD47-D30B-4391-82FC-1F36266CB2F9}" type="presParOf" srcId="{BCFDFD4B-0D32-4B57-8343-F951516F64F7}" destId="{41BCB415-3B8C-4ED6-B547-C002863FA05D}" srcOrd="2" destOrd="0" presId="urn:microsoft.com/office/officeart/2005/8/layout/hProcess4"/>
    <dgm:cxn modelId="{92D8A630-305C-4CB2-A058-C1ABDD0F879F}" type="presParOf" srcId="{BCFDFD4B-0D32-4B57-8343-F951516F64F7}" destId="{71E8CE73-8744-4E70-8C28-963D00F6948F}" srcOrd="3" destOrd="0" presId="urn:microsoft.com/office/officeart/2005/8/layout/hProcess4"/>
    <dgm:cxn modelId="{899DA34A-D9DA-4788-8EC3-6B99C6778532}" type="presParOf" srcId="{BCFDFD4B-0D32-4B57-8343-F951516F64F7}" destId="{BFBEE9A0-9B38-48EB-BED8-41D7D7EE9FAB}" srcOrd="4" destOrd="0" presId="urn:microsoft.com/office/officeart/2005/8/layout/hProcess4"/>
    <dgm:cxn modelId="{6FC1FFC7-2EC5-480F-9410-67EE9838FDBA}" type="presParOf" srcId="{F5E2F0F4-1B54-4460-9743-9CE58B838AFA}" destId="{24AC143C-CE59-4915-B264-5A8DBE60FBDA}" srcOrd="3" destOrd="0" presId="urn:microsoft.com/office/officeart/2005/8/layout/hProcess4"/>
    <dgm:cxn modelId="{C1365E47-B9E3-48FB-B19E-4BDDEB0C77AC}" type="presParOf" srcId="{F5E2F0F4-1B54-4460-9743-9CE58B838AFA}" destId="{4A1F3543-38B9-44B1-A745-8AF3A86BD10F}" srcOrd="4" destOrd="0" presId="urn:microsoft.com/office/officeart/2005/8/layout/hProcess4"/>
    <dgm:cxn modelId="{F973040F-FA3B-47DA-8D3B-19356BC56599}" type="presParOf" srcId="{4A1F3543-38B9-44B1-A745-8AF3A86BD10F}" destId="{5397588C-921B-4E84-9DCE-A7E4E5F41E5D}" srcOrd="0" destOrd="0" presId="urn:microsoft.com/office/officeart/2005/8/layout/hProcess4"/>
    <dgm:cxn modelId="{1C787D05-C335-4B81-96FC-C9E82BD4901C}" type="presParOf" srcId="{4A1F3543-38B9-44B1-A745-8AF3A86BD10F}" destId="{46C8A117-4ACB-4B3B-8549-B6CFFDB80367}" srcOrd="1" destOrd="0" presId="urn:microsoft.com/office/officeart/2005/8/layout/hProcess4"/>
    <dgm:cxn modelId="{FA215BA2-BA16-494E-A254-311369DE84E8}" type="presParOf" srcId="{4A1F3543-38B9-44B1-A745-8AF3A86BD10F}" destId="{42E33CB5-1DFD-4F54-85A6-5FAA388BA925}" srcOrd="2" destOrd="0" presId="urn:microsoft.com/office/officeart/2005/8/layout/hProcess4"/>
    <dgm:cxn modelId="{13AF210C-54E5-434D-8F33-7D61176A5A36}" type="presParOf" srcId="{4A1F3543-38B9-44B1-A745-8AF3A86BD10F}" destId="{76706458-3050-479E-85FD-AF78CC5788B0}" srcOrd="3" destOrd="0" presId="urn:microsoft.com/office/officeart/2005/8/layout/hProcess4"/>
    <dgm:cxn modelId="{D570C5BE-3B5A-4351-BDEF-5918254496FA}" type="presParOf" srcId="{4A1F3543-38B9-44B1-A745-8AF3A86BD10F}" destId="{7A138EA0-40B7-4614-A730-450CEF5E5036}" srcOrd="4" destOrd="0" presId="urn:microsoft.com/office/officeart/2005/8/layout/hProcess4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B4A693FE-9F78-472F-8083-D72E12E2375D}" type="doc">
      <dgm:prSet loTypeId="urn:microsoft.com/office/officeart/2005/8/layout/chevron1" loCatId="process" qsTypeId="urn:microsoft.com/office/officeart/2005/8/quickstyle/simple1" qsCatId="simple" csTypeId="urn:microsoft.com/office/officeart/2005/8/colors/accent2_1" csCatId="accent2" phldr="1"/>
      <dgm:spPr/>
    </dgm:pt>
    <dgm:pt modelId="{939BB8D6-EA0E-4DB8-B249-C7567BEED78A}">
      <dgm:prSet phldrT="[Text]"/>
      <dgm:spPr/>
      <dgm:t>
        <a:bodyPr/>
        <a:lstStyle/>
        <a:p>
          <a:r>
            <a:rPr lang="cs-CZ" dirty="0" smtClean="0"/>
            <a:t>definice</a:t>
          </a:r>
          <a:endParaRPr lang="cs-CZ" dirty="0"/>
        </a:p>
      </dgm:t>
    </dgm:pt>
    <dgm:pt modelId="{4693CC84-4F53-40D1-A7F1-37250C005E5E}" type="parTrans" cxnId="{ED69F9FD-11E1-4487-B83C-93D319E7885A}">
      <dgm:prSet/>
      <dgm:spPr/>
      <dgm:t>
        <a:bodyPr/>
        <a:lstStyle/>
        <a:p>
          <a:endParaRPr lang="cs-CZ"/>
        </a:p>
      </dgm:t>
    </dgm:pt>
    <dgm:pt modelId="{5828F738-2C42-4647-988B-BF92D517633E}" type="sibTrans" cxnId="{ED69F9FD-11E1-4487-B83C-93D319E7885A}">
      <dgm:prSet/>
      <dgm:spPr/>
      <dgm:t>
        <a:bodyPr/>
        <a:lstStyle/>
        <a:p>
          <a:endParaRPr lang="cs-CZ"/>
        </a:p>
      </dgm:t>
    </dgm:pt>
    <dgm:pt modelId="{371B6E74-A5EA-4469-9EC8-E71812A860E2}">
      <dgm:prSet phldrT="[Text]"/>
      <dgm:spPr/>
      <dgm:t>
        <a:bodyPr/>
        <a:lstStyle/>
        <a:p>
          <a:r>
            <a:rPr lang="cs-CZ" dirty="0" smtClean="0"/>
            <a:t>orientace</a:t>
          </a:r>
          <a:endParaRPr lang="cs-CZ" dirty="0"/>
        </a:p>
      </dgm:t>
    </dgm:pt>
    <dgm:pt modelId="{1C9936D4-B978-4C37-AC86-3896115616A5}" type="parTrans" cxnId="{FB707424-B33B-4D5D-B5E8-66F63B6EBE46}">
      <dgm:prSet/>
      <dgm:spPr/>
      <dgm:t>
        <a:bodyPr/>
        <a:lstStyle/>
        <a:p>
          <a:endParaRPr lang="cs-CZ"/>
        </a:p>
      </dgm:t>
    </dgm:pt>
    <dgm:pt modelId="{4572E26F-FFA5-4066-A758-A34CD36B6D5E}" type="sibTrans" cxnId="{FB707424-B33B-4D5D-B5E8-66F63B6EBE46}">
      <dgm:prSet/>
      <dgm:spPr/>
      <dgm:t>
        <a:bodyPr/>
        <a:lstStyle/>
        <a:p>
          <a:endParaRPr lang="cs-CZ"/>
        </a:p>
      </dgm:t>
    </dgm:pt>
    <dgm:pt modelId="{CE5797E9-1BC7-4FB9-9251-BB17ABC41064}">
      <dgm:prSet phldrT="[Text]"/>
      <dgm:spPr/>
      <dgm:t>
        <a:bodyPr/>
        <a:lstStyle/>
        <a:p>
          <a:r>
            <a:rPr lang="cs-CZ" dirty="0" smtClean="0"/>
            <a:t>motivace</a:t>
          </a:r>
          <a:endParaRPr lang="cs-CZ" dirty="0"/>
        </a:p>
      </dgm:t>
    </dgm:pt>
    <dgm:pt modelId="{4340B0B0-E15E-4CC3-98E1-35E909F18ADE}" type="parTrans" cxnId="{EA98D9EC-963B-4987-B898-E2DBB651471D}">
      <dgm:prSet/>
      <dgm:spPr/>
      <dgm:t>
        <a:bodyPr/>
        <a:lstStyle/>
        <a:p>
          <a:endParaRPr lang="cs-CZ"/>
        </a:p>
      </dgm:t>
    </dgm:pt>
    <dgm:pt modelId="{A24EE367-B728-4276-AAE8-3E98F20AEF1E}" type="sibTrans" cxnId="{EA98D9EC-963B-4987-B898-E2DBB651471D}">
      <dgm:prSet/>
      <dgm:spPr/>
      <dgm:t>
        <a:bodyPr/>
        <a:lstStyle/>
        <a:p>
          <a:endParaRPr lang="cs-CZ"/>
        </a:p>
      </dgm:t>
    </dgm:pt>
    <dgm:pt modelId="{405D57C4-45AB-4C07-BD12-9CF0D0789511}">
      <dgm:prSet/>
      <dgm:spPr/>
      <dgm:t>
        <a:bodyPr/>
        <a:lstStyle/>
        <a:p>
          <a:r>
            <a:rPr lang="cs-CZ" dirty="0" smtClean="0"/>
            <a:t>habilitace</a:t>
          </a:r>
          <a:endParaRPr lang="cs-CZ" dirty="0"/>
        </a:p>
      </dgm:t>
    </dgm:pt>
    <dgm:pt modelId="{580C9419-50E4-4943-B315-EBC1D71D02DE}" type="parTrans" cxnId="{2F744BC6-1570-4C4C-8B1C-BFD46F0856C5}">
      <dgm:prSet/>
      <dgm:spPr/>
      <dgm:t>
        <a:bodyPr/>
        <a:lstStyle/>
        <a:p>
          <a:endParaRPr lang="cs-CZ"/>
        </a:p>
      </dgm:t>
    </dgm:pt>
    <dgm:pt modelId="{09C6C2BD-9DE4-4AFF-A9D7-22AE9D5B87AF}" type="sibTrans" cxnId="{2F744BC6-1570-4C4C-8B1C-BFD46F0856C5}">
      <dgm:prSet/>
      <dgm:spPr/>
      <dgm:t>
        <a:bodyPr/>
        <a:lstStyle/>
        <a:p>
          <a:endParaRPr lang="cs-CZ"/>
        </a:p>
      </dgm:t>
    </dgm:pt>
    <dgm:pt modelId="{B43C7224-B584-41E3-9D70-D35281ED3AD8}" type="pres">
      <dgm:prSet presAssocID="{B4A693FE-9F78-472F-8083-D72E12E2375D}" presName="Name0" presStyleCnt="0">
        <dgm:presLayoutVars>
          <dgm:dir/>
          <dgm:animLvl val="lvl"/>
          <dgm:resizeHandles val="exact"/>
        </dgm:presLayoutVars>
      </dgm:prSet>
      <dgm:spPr/>
    </dgm:pt>
    <dgm:pt modelId="{640E1577-7853-4AEF-8D08-D2E9EC51997E}" type="pres">
      <dgm:prSet presAssocID="{939BB8D6-EA0E-4DB8-B249-C7567BEED78A}" presName="parTxOnly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E61A120-8207-4898-91F2-4558D16A73FB}" type="pres">
      <dgm:prSet presAssocID="{5828F738-2C42-4647-988B-BF92D517633E}" presName="parTxOnlySpace" presStyleCnt="0"/>
      <dgm:spPr/>
    </dgm:pt>
    <dgm:pt modelId="{10B7CB53-F6B5-4569-9CF8-DE194ED1E81F}" type="pres">
      <dgm:prSet presAssocID="{371B6E74-A5EA-4469-9EC8-E71812A860E2}" presName="parTxOnly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32AB6500-2BEE-4910-8AC6-BFB838C119AA}" type="pres">
      <dgm:prSet presAssocID="{4572E26F-FFA5-4066-A758-A34CD36B6D5E}" presName="parTxOnlySpace" presStyleCnt="0"/>
      <dgm:spPr/>
    </dgm:pt>
    <dgm:pt modelId="{AA5CEE77-AEDE-471A-8019-D60FFCB556B4}" type="pres">
      <dgm:prSet presAssocID="{CE5797E9-1BC7-4FB9-9251-BB17ABC41064}" presName="parTxOnly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CCAA120-E431-4BAB-8A42-85CD43DAC965}" type="pres">
      <dgm:prSet presAssocID="{A24EE367-B728-4276-AAE8-3E98F20AEF1E}" presName="parTxOnlySpace" presStyleCnt="0"/>
      <dgm:spPr/>
    </dgm:pt>
    <dgm:pt modelId="{2E405841-9D05-4BA7-AC26-3868354494DB}" type="pres">
      <dgm:prSet presAssocID="{405D57C4-45AB-4C07-BD12-9CF0D0789511}" presName="parTxOnly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1B106EBF-4DBC-4BFA-AAAD-F796EC8AACB3}" type="presOf" srcId="{939BB8D6-EA0E-4DB8-B249-C7567BEED78A}" destId="{640E1577-7853-4AEF-8D08-D2E9EC51997E}" srcOrd="0" destOrd="0" presId="urn:microsoft.com/office/officeart/2005/8/layout/chevron1"/>
    <dgm:cxn modelId="{EA98D9EC-963B-4987-B898-E2DBB651471D}" srcId="{B4A693FE-9F78-472F-8083-D72E12E2375D}" destId="{CE5797E9-1BC7-4FB9-9251-BB17ABC41064}" srcOrd="2" destOrd="0" parTransId="{4340B0B0-E15E-4CC3-98E1-35E909F18ADE}" sibTransId="{A24EE367-B728-4276-AAE8-3E98F20AEF1E}"/>
    <dgm:cxn modelId="{D2DEEF05-0817-4E33-AE77-D5522F433C9A}" type="presOf" srcId="{CE5797E9-1BC7-4FB9-9251-BB17ABC41064}" destId="{AA5CEE77-AEDE-471A-8019-D60FFCB556B4}" srcOrd="0" destOrd="0" presId="urn:microsoft.com/office/officeart/2005/8/layout/chevron1"/>
    <dgm:cxn modelId="{2F744BC6-1570-4C4C-8B1C-BFD46F0856C5}" srcId="{B4A693FE-9F78-472F-8083-D72E12E2375D}" destId="{405D57C4-45AB-4C07-BD12-9CF0D0789511}" srcOrd="3" destOrd="0" parTransId="{580C9419-50E4-4943-B315-EBC1D71D02DE}" sibTransId="{09C6C2BD-9DE4-4AFF-A9D7-22AE9D5B87AF}"/>
    <dgm:cxn modelId="{D7B40B05-3AF8-4C24-9E3A-63193960D220}" type="presOf" srcId="{371B6E74-A5EA-4469-9EC8-E71812A860E2}" destId="{10B7CB53-F6B5-4569-9CF8-DE194ED1E81F}" srcOrd="0" destOrd="0" presId="urn:microsoft.com/office/officeart/2005/8/layout/chevron1"/>
    <dgm:cxn modelId="{BE24A55A-C79B-4C29-A59A-4E8DF7644E09}" type="presOf" srcId="{405D57C4-45AB-4C07-BD12-9CF0D0789511}" destId="{2E405841-9D05-4BA7-AC26-3868354494DB}" srcOrd="0" destOrd="0" presId="urn:microsoft.com/office/officeart/2005/8/layout/chevron1"/>
    <dgm:cxn modelId="{ED69F9FD-11E1-4487-B83C-93D319E7885A}" srcId="{B4A693FE-9F78-472F-8083-D72E12E2375D}" destId="{939BB8D6-EA0E-4DB8-B249-C7567BEED78A}" srcOrd="0" destOrd="0" parTransId="{4693CC84-4F53-40D1-A7F1-37250C005E5E}" sibTransId="{5828F738-2C42-4647-988B-BF92D517633E}"/>
    <dgm:cxn modelId="{FB707424-B33B-4D5D-B5E8-66F63B6EBE46}" srcId="{B4A693FE-9F78-472F-8083-D72E12E2375D}" destId="{371B6E74-A5EA-4469-9EC8-E71812A860E2}" srcOrd="1" destOrd="0" parTransId="{1C9936D4-B978-4C37-AC86-3896115616A5}" sibTransId="{4572E26F-FFA5-4066-A758-A34CD36B6D5E}"/>
    <dgm:cxn modelId="{A8A6CCCF-F858-41F4-8829-C950975FBC15}" type="presOf" srcId="{B4A693FE-9F78-472F-8083-D72E12E2375D}" destId="{B43C7224-B584-41E3-9D70-D35281ED3AD8}" srcOrd="0" destOrd="0" presId="urn:microsoft.com/office/officeart/2005/8/layout/chevron1"/>
    <dgm:cxn modelId="{6B90ED00-8894-44D6-B1C6-F07C6C922F21}" type="presParOf" srcId="{B43C7224-B584-41E3-9D70-D35281ED3AD8}" destId="{640E1577-7853-4AEF-8D08-D2E9EC51997E}" srcOrd="0" destOrd="0" presId="urn:microsoft.com/office/officeart/2005/8/layout/chevron1"/>
    <dgm:cxn modelId="{ECCE1FD6-041A-424D-85B1-0D2F48B46D0F}" type="presParOf" srcId="{B43C7224-B584-41E3-9D70-D35281ED3AD8}" destId="{AE61A120-8207-4898-91F2-4558D16A73FB}" srcOrd="1" destOrd="0" presId="urn:microsoft.com/office/officeart/2005/8/layout/chevron1"/>
    <dgm:cxn modelId="{8254B240-D20D-4891-97C8-A87A779D816A}" type="presParOf" srcId="{B43C7224-B584-41E3-9D70-D35281ED3AD8}" destId="{10B7CB53-F6B5-4569-9CF8-DE194ED1E81F}" srcOrd="2" destOrd="0" presId="urn:microsoft.com/office/officeart/2005/8/layout/chevron1"/>
    <dgm:cxn modelId="{A1C9D0E5-5F35-487F-8F81-0530CEEFB1BB}" type="presParOf" srcId="{B43C7224-B584-41E3-9D70-D35281ED3AD8}" destId="{32AB6500-2BEE-4910-8AC6-BFB838C119AA}" srcOrd="3" destOrd="0" presId="urn:microsoft.com/office/officeart/2005/8/layout/chevron1"/>
    <dgm:cxn modelId="{8D0E64D8-A500-45D9-8080-811AE0FEDE70}" type="presParOf" srcId="{B43C7224-B584-41E3-9D70-D35281ED3AD8}" destId="{AA5CEE77-AEDE-471A-8019-D60FFCB556B4}" srcOrd="4" destOrd="0" presId="urn:microsoft.com/office/officeart/2005/8/layout/chevron1"/>
    <dgm:cxn modelId="{3E5D4F6F-65A7-44A5-930A-D7D9D4511316}" type="presParOf" srcId="{B43C7224-B584-41E3-9D70-D35281ED3AD8}" destId="{0CCAA120-E431-4BAB-8A42-85CD43DAC965}" srcOrd="5" destOrd="0" presId="urn:microsoft.com/office/officeart/2005/8/layout/chevron1"/>
    <dgm:cxn modelId="{24FEA46D-BD6C-4F68-B182-B8376BBAE6D1}" type="presParOf" srcId="{B43C7224-B584-41E3-9D70-D35281ED3AD8}" destId="{2E405841-9D05-4BA7-AC26-3868354494DB}" srcOrd="6" destOrd="0" presId="urn:microsoft.com/office/officeart/2005/8/layout/chevron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EC9CDFC2-7AA9-4AF8-B7CB-86760F767681}" type="doc">
      <dgm:prSet loTypeId="urn:microsoft.com/office/officeart/2005/8/layout/default" loCatId="list" qsTypeId="urn:microsoft.com/office/officeart/2005/8/quickstyle/simple1" qsCatId="simple" csTypeId="urn:microsoft.com/office/officeart/2005/8/colors/accent2_1" csCatId="accent2" phldr="1"/>
      <dgm:spPr/>
      <dgm:t>
        <a:bodyPr/>
        <a:lstStyle/>
        <a:p>
          <a:endParaRPr lang="cs-CZ"/>
        </a:p>
      </dgm:t>
    </dgm:pt>
    <dgm:pt modelId="{62AF39EE-5669-47DA-8E66-37EDFE0076E8}">
      <dgm:prSet phldrT="[Text]"/>
      <dgm:spPr/>
      <dgm:t>
        <a:bodyPr/>
        <a:lstStyle/>
        <a:p>
          <a:r>
            <a:rPr lang="cs-CZ" dirty="0" smtClean="0"/>
            <a:t>umějí, ale nechtějí</a:t>
          </a:r>
          <a:endParaRPr lang="cs-CZ" dirty="0"/>
        </a:p>
      </dgm:t>
    </dgm:pt>
    <dgm:pt modelId="{921F080F-50DE-4323-AA33-0C44CB6A9156}" type="parTrans" cxnId="{BC607892-D3D8-4439-B0F2-74283C2BCC3A}">
      <dgm:prSet/>
      <dgm:spPr/>
      <dgm:t>
        <a:bodyPr/>
        <a:lstStyle/>
        <a:p>
          <a:endParaRPr lang="cs-CZ"/>
        </a:p>
      </dgm:t>
    </dgm:pt>
    <dgm:pt modelId="{408A8581-90B0-45C5-9ABC-CEC0743BC839}" type="sibTrans" cxnId="{BC607892-D3D8-4439-B0F2-74283C2BCC3A}">
      <dgm:prSet/>
      <dgm:spPr/>
      <dgm:t>
        <a:bodyPr/>
        <a:lstStyle/>
        <a:p>
          <a:endParaRPr lang="cs-CZ"/>
        </a:p>
      </dgm:t>
    </dgm:pt>
    <dgm:pt modelId="{AA161E8F-CB18-462D-94B5-CC7C2F2A73DB}">
      <dgm:prSet phldrT="[Text]"/>
      <dgm:spPr/>
      <dgm:t>
        <a:bodyPr/>
        <a:lstStyle/>
        <a:p>
          <a:r>
            <a:rPr lang="cs-CZ" dirty="0" smtClean="0"/>
            <a:t>umějí a chtějí</a:t>
          </a:r>
          <a:endParaRPr lang="cs-CZ" dirty="0"/>
        </a:p>
      </dgm:t>
    </dgm:pt>
    <dgm:pt modelId="{ACED6310-7600-4A9B-AEC4-BBE2BC9AD578}" type="parTrans" cxnId="{BA38D99F-3867-4C09-AA93-F47B331E11A9}">
      <dgm:prSet/>
      <dgm:spPr/>
      <dgm:t>
        <a:bodyPr/>
        <a:lstStyle/>
        <a:p>
          <a:endParaRPr lang="cs-CZ"/>
        </a:p>
      </dgm:t>
    </dgm:pt>
    <dgm:pt modelId="{84A082D1-B70B-403F-BD2B-85DF61EEB12A}" type="sibTrans" cxnId="{BA38D99F-3867-4C09-AA93-F47B331E11A9}">
      <dgm:prSet/>
      <dgm:spPr/>
      <dgm:t>
        <a:bodyPr/>
        <a:lstStyle/>
        <a:p>
          <a:endParaRPr lang="cs-CZ"/>
        </a:p>
      </dgm:t>
    </dgm:pt>
    <dgm:pt modelId="{2904EF02-5C5C-431E-B656-210DEC9EA023}">
      <dgm:prSet phldrT="[Text]"/>
      <dgm:spPr/>
      <dgm:t>
        <a:bodyPr/>
        <a:lstStyle/>
        <a:p>
          <a:r>
            <a:rPr lang="cs-CZ" dirty="0" smtClean="0"/>
            <a:t>neumějí a nechtějí</a:t>
          </a:r>
          <a:endParaRPr lang="cs-CZ" dirty="0"/>
        </a:p>
      </dgm:t>
    </dgm:pt>
    <dgm:pt modelId="{049FC8C1-9335-466B-A767-E41B4F6BC0DA}" type="parTrans" cxnId="{AD7C1DEC-291B-4FCF-A5DD-25145022D68D}">
      <dgm:prSet/>
      <dgm:spPr/>
      <dgm:t>
        <a:bodyPr/>
        <a:lstStyle/>
        <a:p>
          <a:endParaRPr lang="cs-CZ"/>
        </a:p>
      </dgm:t>
    </dgm:pt>
    <dgm:pt modelId="{D3A2BAB3-82C3-49A6-870A-52B93384FC86}" type="sibTrans" cxnId="{AD7C1DEC-291B-4FCF-A5DD-25145022D68D}">
      <dgm:prSet/>
      <dgm:spPr/>
      <dgm:t>
        <a:bodyPr/>
        <a:lstStyle/>
        <a:p>
          <a:endParaRPr lang="cs-CZ"/>
        </a:p>
      </dgm:t>
    </dgm:pt>
    <dgm:pt modelId="{F39ABC98-1979-4BA6-BC6A-DCFEB4923AC3}">
      <dgm:prSet phldrT="[Text]"/>
      <dgm:spPr/>
      <dgm:t>
        <a:bodyPr/>
        <a:lstStyle/>
        <a:p>
          <a:r>
            <a:rPr lang="cs-CZ" dirty="0" smtClean="0"/>
            <a:t>neumějí, ale chtějí</a:t>
          </a:r>
          <a:endParaRPr lang="cs-CZ" dirty="0"/>
        </a:p>
      </dgm:t>
    </dgm:pt>
    <dgm:pt modelId="{336806DB-3848-4F1C-9BFB-38D3B84A20A6}" type="parTrans" cxnId="{1A189DC2-0F80-4A63-BB28-FDCE435FFB2D}">
      <dgm:prSet/>
      <dgm:spPr/>
      <dgm:t>
        <a:bodyPr/>
        <a:lstStyle/>
        <a:p>
          <a:endParaRPr lang="cs-CZ"/>
        </a:p>
      </dgm:t>
    </dgm:pt>
    <dgm:pt modelId="{1E283C41-904D-4D59-B633-363ED0D452C4}" type="sibTrans" cxnId="{1A189DC2-0F80-4A63-BB28-FDCE435FFB2D}">
      <dgm:prSet/>
      <dgm:spPr/>
      <dgm:t>
        <a:bodyPr/>
        <a:lstStyle/>
        <a:p>
          <a:endParaRPr lang="cs-CZ"/>
        </a:p>
      </dgm:t>
    </dgm:pt>
    <dgm:pt modelId="{52EA8C06-38A5-43AA-96DA-7D2DEE5BAE7A}" type="pres">
      <dgm:prSet presAssocID="{EC9CDFC2-7AA9-4AF8-B7CB-86760F767681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F6A24438-4B52-476E-B329-7107A3BDFFB4}" type="pres">
      <dgm:prSet presAssocID="{62AF39EE-5669-47DA-8E66-37EDFE0076E8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C21A8E5C-FAEF-4D40-8147-0B171B857BA0}" type="pres">
      <dgm:prSet presAssocID="{408A8581-90B0-45C5-9ABC-CEC0743BC839}" presName="sibTrans" presStyleCnt="0"/>
      <dgm:spPr/>
    </dgm:pt>
    <dgm:pt modelId="{9794B1B0-50E1-4081-B23D-B89B96ECC394}" type="pres">
      <dgm:prSet presAssocID="{AA161E8F-CB18-462D-94B5-CC7C2F2A73DB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77AB2BB5-EDC9-4967-A4AC-42A38600A3DF}" type="pres">
      <dgm:prSet presAssocID="{84A082D1-B70B-403F-BD2B-85DF61EEB12A}" presName="sibTrans" presStyleCnt="0"/>
      <dgm:spPr/>
    </dgm:pt>
    <dgm:pt modelId="{02CE88A7-880B-40F6-AA83-3B99FAF73A81}" type="pres">
      <dgm:prSet presAssocID="{2904EF02-5C5C-431E-B656-210DEC9EA023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D2AFB4C5-9B23-4EE9-A965-B5F03718BF20}" type="pres">
      <dgm:prSet presAssocID="{D3A2BAB3-82C3-49A6-870A-52B93384FC86}" presName="sibTrans" presStyleCnt="0"/>
      <dgm:spPr/>
    </dgm:pt>
    <dgm:pt modelId="{7D968305-1B5A-42DF-A8E8-C6E8BC9D50C2}" type="pres">
      <dgm:prSet presAssocID="{F39ABC98-1979-4BA6-BC6A-DCFEB4923AC3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C0B9922B-E719-4AC1-ADE3-F398DE7B9513}" type="presOf" srcId="{F39ABC98-1979-4BA6-BC6A-DCFEB4923AC3}" destId="{7D968305-1B5A-42DF-A8E8-C6E8BC9D50C2}" srcOrd="0" destOrd="0" presId="urn:microsoft.com/office/officeart/2005/8/layout/default"/>
    <dgm:cxn modelId="{1A189DC2-0F80-4A63-BB28-FDCE435FFB2D}" srcId="{EC9CDFC2-7AA9-4AF8-B7CB-86760F767681}" destId="{F39ABC98-1979-4BA6-BC6A-DCFEB4923AC3}" srcOrd="3" destOrd="0" parTransId="{336806DB-3848-4F1C-9BFB-38D3B84A20A6}" sibTransId="{1E283C41-904D-4D59-B633-363ED0D452C4}"/>
    <dgm:cxn modelId="{47F540ED-0657-4877-88F6-52C459C90C2B}" type="presOf" srcId="{EC9CDFC2-7AA9-4AF8-B7CB-86760F767681}" destId="{52EA8C06-38A5-43AA-96DA-7D2DEE5BAE7A}" srcOrd="0" destOrd="0" presId="urn:microsoft.com/office/officeart/2005/8/layout/default"/>
    <dgm:cxn modelId="{AD7C1DEC-291B-4FCF-A5DD-25145022D68D}" srcId="{EC9CDFC2-7AA9-4AF8-B7CB-86760F767681}" destId="{2904EF02-5C5C-431E-B656-210DEC9EA023}" srcOrd="2" destOrd="0" parTransId="{049FC8C1-9335-466B-A767-E41B4F6BC0DA}" sibTransId="{D3A2BAB3-82C3-49A6-870A-52B93384FC86}"/>
    <dgm:cxn modelId="{BA38D99F-3867-4C09-AA93-F47B331E11A9}" srcId="{EC9CDFC2-7AA9-4AF8-B7CB-86760F767681}" destId="{AA161E8F-CB18-462D-94B5-CC7C2F2A73DB}" srcOrd="1" destOrd="0" parTransId="{ACED6310-7600-4A9B-AEC4-BBE2BC9AD578}" sibTransId="{84A082D1-B70B-403F-BD2B-85DF61EEB12A}"/>
    <dgm:cxn modelId="{BC607892-D3D8-4439-B0F2-74283C2BCC3A}" srcId="{EC9CDFC2-7AA9-4AF8-B7CB-86760F767681}" destId="{62AF39EE-5669-47DA-8E66-37EDFE0076E8}" srcOrd="0" destOrd="0" parTransId="{921F080F-50DE-4323-AA33-0C44CB6A9156}" sibTransId="{408A8581-90B0-45C5-9ABC-CEC0743BC839}"/>
    <dgm:cxn modelId="{81FDA1DB-B230-4901-AE77-467D061834FA}" type="presOf" srcId="{AA161E8F-CB18-462D-94B5-CC7C2F2A73DB}" destId="{9794B1B0-50E1-4081-B23D-B89B96ECC394}" srcOrd="0" destOrd="0" presId="urn:microsoft.com/office/officeart/2005/8/layout/default"/>
    <dgm:cxn modelId="{A9CD8014-EC93-4E39-8E74-E5BACD6C9DC5}" type="presOf" srcId="{62AF39EE-5669-47DA-8E66-37EDFE0076E8}" destId="{F6A24438-4B52-476E-B329-7107A3BDFFB4}" srcOrd="0" destOrd="0" presId="urn:microsoft.com/office/officeart/2005/8/layout/default"/>
    <dgm:cxn modelId="{4103804C-5F8B-4B0B-94CC-EB7E1880F8EB}" type="presOf" srcId="{2904EF02-5C5C-431E-B656-210DEC9EA023}" destId="{02CE88A7-880B-40F6-AA83-3B99FAF73A81}" srcOrd="0" destOrd="0" presId="urn:microsoft.com/office/officeart/2005/8/layout/default"/>
    <dgm:cxn modelId="{BE22D9D9-4B39-440C-9F67-2547BC514551}" type="presParOf" srcId="{52EA8C06-38A5-43AA-96DA-7D2DEE5BAE7A}" destId="{F6A24438-4B52-476E-B329-7107A3BDFFB4}" srcOrd="0" destOrd="0" presId="urn:microsoft.com/office/officeart/2005/8/layout/default"/>
    <dgm:cxn modelId="{16E3D74E-132B-4BFC-9F60-2D125959328C}" type="presParOf" srcId="{52EA8C06-38A5-43AA-96DA-7D2DEE5BAE7A}" destId="{C21A8E5C-FAEF-4D40-8147-0B171B857BA0}" srcOrd="1" destOrd="0" presId="urn:microsoft.com/office/officeart/2005/8/layout/default"/>
    <dgm:cxn modelId="{5B195D32-4498-41B5-A62A-BA60EE4C4516}" type="presParOf" srcId="{52EA8C06-38A5-43AA-96DA-7D2DEE5BAE7A}" destId="{9794B1B0-50E1-4081-B23D-B89B96ECC394}" srcOrd="2" destOrd="0" presId="urn:microsoft.com/office/officeart/2005/8/layout/default"/>
    <dgm:cxn modelId="{F8AA2759-6229-4231-A663-650348DD68C3}" type="presParOf" srcId="{52EA8C06-38A5-43AA-96DA-7D2DEE5BAE7A}" destId="{77AB2BB5-EDC9-4967-A4AC-42A38600A3DF}" srcOrd="3" destOrd="0" presId="urn:microsoft.com/office/officeart/2005/8/layout/default"/>
    <dgm:cxn modelId="{16C7F9B6-ABAC-41D5-B366-B44BFFB8A448}" type="presParOf" srcId="{52EA8C06-38A5-43AA-96DA-7D2DEE5BAE7A}" destId="{02CE88A7-880B-40F6-AA83-3B99FAF73A81}" srcOrd="4" destOrd="0" presId="urn:microsoft.com/office/officeart/2005/8/layout/default"/>
    <dgm:cxn modelId="{3B422B94-0A74-4919-89F0-48B1CB97B149}" type="presParOf" srcId="{52EA8C06-38A5-43AA-96DA-7D2DEE5BAE7A}" destId="{D2AFB4C5-9B23-4EE9-A965-B5F03718BF20}" srcOrd="5" destOrd="0" presId="urn:microsoft.com/office/officeart/2005/8/layout/default"/>
    <dgm:cxn modelId="{25A01561-FB15-43E1-90FC-C37FC0B17852}" type="presParOf" srcId="{52EA8C06-38A5-43AA-96DA-7D2DEE5BAE7A}" destId="{7D968305-1B5A-42DF-A8E8-C6E8BC9D50C2}" srcOrd="6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509DF887-5A7A-4AE6-A37D-F3E41683B3CF}" type="doc">
      <dgm:prSet loTypeId="urn:microsoft.com/office/officeart/2005/8/layout/cycle6" loCatId="cycle" qsTypeId="urn:microsoft.com/office/officeart/2005/8/quickstyle/simple1" qsCatId="simple" csTypeId="urn:microsoft.com/office/officeart/2005/8/colors/accent2_1" csCatId="accent2" phldr="1"/>
      <dgm:spPr/>
      <dgm:t>
        <a:bodyPr/>
        <a:lstStyle/>
        <a:p>
          <a:endParaRPr lang="cs-CZ"/>
        </a:p>
      </dgm:t>
    </dgm:pt>
    <dgm:pt modelId="{5B5C8DA5-246D-4C5B-8AEA-716191729194}">
      <dgm:prSet phldrT="[Text]"/>
      <dgm:spPr/>
      <dgm:t>
        <a:bodyPr/>
        <a:lstStyle/>
        <a:p>
          <a:r>
            <a:rPr lang="cs-CZ" dirty="0" smtClean="0"/>
            <a:t>přizpůsobujte úkoly lidem, ne  naopak</a:t>
          </a:r>
          <a:endParaRPr lang="cs-CZ" dirty="0"/>
        </a:p>
      </dgm:t>
    </dgm:pt>
    <dgm:pt modelId="{A02A2F14-7D04-4616-B7CA-8819BB2FEAD9}" type="parTrans" cxnId="{F5B6C954-E589-4727-8760-A102ED0228A8}">
      <dgm:prSet/>
      <dgm:spPr/>
      <dgm:t>
        <a:bodyPr/>
        <a:lstStyle/>
        <a:p>
          <a:endParaRPr lang="cs-CZ"/>
        </a:p>
      </dgm:t>
    </dgm:pt>
    <dgm:pt modelId="{32088B13-D79D-408E-A631-25BAC65A4CD7}" type="sibTrans" cxnId="{F5B6C954-E589-4727-8760-A102ED0228A8}">
      <dgm:prSet/>
      <dgm:spPr/>
      <dgm:t>
        <a:bodyPr/>
        <a:lstStyle/>
        <a:p>
          <a:endParaRPr lang="cs-CZ"/>
        </a:p>
      </dgm:t>
    </dgm:pt>
    <dgm:pt modelId="{21D284DF-2455-4D07-BDF4-92EDFAC6E08F}">
      <dgm:prSet phldrT="[Text]"/>
      <dgm:spPr/>
      <dgm:t>
        <a:bodyPr/>
        <a:lstStyle/>
        <a:p>
          <a:r>
            <a:rPr lang="cs-CZ" dirty="0" smtClean="0"/>
            <a:t>ostatní může motivovat něco jiného než vás</a:t>
          </a:r>
          <a:endParaRPr lang="cs-CZ" dirty="0"/>
        </a:p>
      </dgm:t>
    </dgm:pt>
    <dgm:pt modelId="{D983ACD1-F169-420A-8037-A0587E609DDD}" type="parTrans" cxnId="{D8B4C85C-5DE9-4450-9607-B2747A06FB98}">
      <dgm:prSet/>
      <dgm:spPr/>
      <dgm:t>
        <a:bodyPr/>
        <a:lstStyle/>
        <a:p>
          <a:endParaRPr lang="cs-CZ"/>
        </a:p>
      </dgm:t>
    </dgm:pt>
    <dgm:pt modelId="{43310550-236E-4962-A1FF-7552D599357B}" type="sibTrans" cxnId="{D8B4C85C-5DE9-4450-9607-B2747A06FB98}">
      <dgm:prSet/>
      <dgm:spPr/>
      <dgm:t>
        <a:bodyPr/>
        <a:lstStyle/>
        <a:p>
          <a:endParaRPr lang="cs-CZ"/>
        </a:p>
      </dgm:t>
    </dgm:pt>
    <dgm:pt modelId="{B4762EB0-6B3A-49E6-A64B-52667FD47B5E}">
      <dgm:prSet phldrT="[Text]"/>
      <dgm:spPr/>
      <dgm:t>
        <a:bodyPr/>
        <a:lstStyle/>
        <a:p>
          <a:r>
            <a:rPr lang="cs-CZ" dirty="0" smtClean="0"/>
            <a:t>motivující jsou odměny, ale i hrozby a tresty</a:t>
          </a:r>
          <a:endParaRPr lang="cs-CZ" dirty="0"/>
        </a:p>
      </dgm:t>
    </dgm:pt>
    <dgm:pt modelId="{6048B408-BF50-4C71-90DC-85EC6ED03A6A}" type="parTrans" cxnId="{7A6BF95D-F0C6-4423-986C-6ADDFD12B7F6}">
      <dgm:prSet/>
      <dgm:spPr/>
      <dgm:t>
        <a:bodyPr/>
        <a:lstStyle/>
        <a:p>
          <a:endParaRPr lang="cs-CZ"/>
        </a:p>
      </dgm:t>
    </dgm:pt>
    <dgm:pt modelId="{034703EB-A01C-4871-AA3D-52459445DCB6}" type="sibTrans" cxnId="{7A6BF95D-F0C6-4423-986C-6ADDFD12B7F6}">
      <dgm:prSet/>
      <dgm:spPr/>
      <dgm:t>
        <a:bodyPr/>
        <a:lstStyle/>
        <a:p>
          <a:endParaRPr lang="cs-CZ"/>
        </a:p>
      </dgm:t>
    </dgm:pt>
    <dgm:pt modelId="{57C4CEEC-7C79-4351-B4B6-4989E1850557}">
      <dgm:prSet phldrT="[Text]"/>
      <dgm:spPr/>
      <dgm:t>
        <a:bodyPr/>
        <a:lstStyle/>
        <a:p>
          <a:r>
            <a:rPr lang="cs-CZ" dirty="0" smtClean="0"/>
            <a:t>zajímejte se o lidi, mluvte s nimi</a:t>
          </a:r>
          <a:endParaRPr lang="cs-CZ" dirty="0"/>
        </a:p>
      </dgm:t>
    </dgm:pt>
    <dgm:pt modelId="{C7BF0EC7-7248-4482-A622-57F4E89AC6DD}" type="parTrans" cxnId="{68A13D59-94C8-4E59-9355-319DE11E1F09}">
      <dgm:prSet/>
      <dgm:spPr/>
      <dgm:t>
        <a:bodyPr/>
        <a:lstStyle/>
        <a:p>
          <a:endParaRPr lang="cs-CZ"/>
        </a:p>
      </dgm:t>
    </dgm:pt>
    <dgm:pt modelId="{C969E8A4-34C9-4EA6-80FA-72A065BC10F8}" type="sibTrans" cxnId="{68A13D59-94C8-4E59-9355-319DE11E1F09}">
      <dgm:prSet/>
      <dgm:spPr/>
      <dgm:t>
        <a:bodyPr/>
        <a:lstStyle/>
        <a:p>
          <a:endParaRPr lang="cs-CZ"/>
        </a:p>
      </dgm:t>
    </dgm:pt>
    <dgm:pt modelId="{8A58C3E6-1F61-4B19-A662-B6375D18A4A7}">
      <dgm:prSet phldrT="[Text]"/>
      <dgm:spPr/>
      <dgm:t>
        <a:bodyPr/>
        <a:lstStyle/>
        <a:p>
          <a:r>
            <a:rPr lang="cs-CZ" dirty="0" smtClean="0"/>
            <a:t>buďte vzorem chování</a:t>
          </a:r>
          <a:endParaRPr lang="cs-CZ" dirty="0"/>
        </a:p>
      </dgm:t>
    </dgm:pt>
    <dgm:pt modelId="{AD34BE4B-6097-4A10-98B0-100483ABA70F}" type="parTrans" cxnId="{3BB16AE9-9719-4CA0-A907-48DD89BB7BF9}">
      <dgm:prSet/>
      <dgm:spPr/>
      <dgm:t>
        <a:bodyPr/>
        <a:lstStyle/>
        <a:p>
          <a:endParaRPr lang="cs-CZ"/>
        </a:p>
      </dgm:t>
    </dgm:pt>
    <dgm:pt modelId="{5686EE9F-41AC-4133-9553-919F680B5CE6}" type="sibTrans" cxnId="{3BB16AE9-9719-4CA0-A907-48DD89BB7BF9}">
      <dgm:prSet/>
      <dgm:spPr/>
      <dgm:t>
        <a:bodyPr/>
        <a:lstStyle/>
        <a:p>
          <a:endParaRPr lang="cs-CZ"/>
        </a:p>
      </dgm:t>
    </dgm:pt>
    <dgm:pt modelId="{29466406-01D3-4C75-A8F8-17BFBD45E0E4}">
      <dgm:prSet/>
      <dgm:spPr/>
      <dgm:t>
        <a:bodyPr/>
        <a:lstStyle/>
        <a:p>
          <a:r>
            <a:rPr lang="cs-CZ" dirty="0" smtClean="0"/>
            <a:t>práce musí občas zajímavá </a:t>
          </a:r>
          <a:r>
            <a:rPr lang="cs-CZ" dirty="0" smtClean="0">
              <a:sym typeface="Wingdings" panose="05000000000000000000" pitchFamily="2" charset="2"/>
            </a:rPr>
            <a:t></a:t>
          </a:r>
          <a:endParaRPr lang="cs-CZ" dirty="0"/>
        </a:p>
      </dgm:t>
    </dgm:pt>
    <dgm:pt modelId="{50FD586A-BEED-468C-9981-A51AC8E4DF87}" type="parTrans" cxnId="{9B71370A-78EA-4149-A06A-5B0DB1AA8DF9}">
      <dgm:prSet/>
      <dgm:spPr/>
      <dgm:t>
        <a:bodyPr/>
        <a:lstStyle/>
        <a:p>
          <a:endParaRPr lang="cs-CZ"/>
        </a:p>
      </dgm:t>
    </dgm:pt>
    <dgm:pt modelId="{2234974E-CB4D-4263-871E-FDDDAE99CF90}" type="sibTrans" cxnId="{9B71370A-78EA-4149-A06A-5B0DB1AA8DF9}">
      <dgm:prSet/>
      <dgm:spPr/>
      <dgm:t>
        <a:bodyPr/>
        <a:lstStyle/>
        <a:p>
          <a:endParaRPr lang="cs-CZ"/>
        </a:p>
      </dgm:t>
    </dgm:pt>
    <dgm:pt modelId="{A81C626B-4748-4877-81CB-1E2DD37CA719}">
      <dgm:prSet/>
      <dgm:spPr/>
      <dgm:t>
        <a:bodyPr/>
        <a:lstStyle/>
        <a:p>
          <a:r>
            <a:rPr lang="cs-CZ" dirty="0" smtClean="0"/>
            <a:t>model motivačního pole</a:t>
          </a:r>
          <a:endParaRPr lang="cs-CZ" dirty="0"/>
        </a:p>
      </dgm:t>
    </dgm:pt>
    <dgm:pt modelId="{31AF6F72-10F9-465C-954D-68371C85A878}" type="parTrans" cxnId="{B17817F1-625E-4377-91A6-65FD41BB958B}">
      <dgm:prSet/>
      <dgm:spPr/>
      <dgm:t>
        <a:bodyPr/>
        <a:lstStyle/>
        <a:p>
          <a:endParaRPr lang="cs-CZ"/>
        </a:p>
      </dgm:t>
    </dgm:pt>
    <dgm:pt modelId="{34A80FCB-26CE-4031-B7EC-F1EF323DE50D}" type="sibTrans" cxnId="{B17817F1-625E-4377-91A6-65FD41BB958B}">
      <dgm:prSet/>
      <dgm:spPr/>
      <dgm:t>
        <a:bodyPr/>
        <a:lstStyle/>
        <a:p>
          <a:endParaRPr lang="cs-CZ"/>
        </a:p>
      </dgm:t>
    </dgm:pt>
    <dgm:pt modelId="{D89099F0-86FE-4B10-8AD7-AB2A2342A640}" type="pres">
      <dgm:prSet presAssocID="{509DF887-5A7A-4AE6-A37D-F3E41683B3CF}" presName="cycle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E23A66E2-F44B-455D-9186-C360F34A10BD}" type="pres">
      <dgm:prSet presAssocID="{5B5C8DA5-246D-4C5B-8AEA-716191729194}" presName="node" presStyleLbl="node1" presStyleIdx="0" presStyleCnt="7" custScaleX="157418" custScaleY="141579" custRadScaleRad="101628" custRadScaleInc="-33314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DDCFFC97-0ABC-40E5-A421-065F38F48950}" type="pres">
      <dgm:prSet presAssocID="{5B5C8DA5-246D-4C5B-8AEA-716191729194}" presName="spNode" presStyleCnt="0"/>
      <dgm:spPr/>
    </dgm:pt>
    <dgm:pt modelId="{A96252C5-21B6-46E0-A335-B68DE6E6B693}" type="pres">
      <dgm:prSet presAssocID="{32088B13-D79D-408E-A631-25BAC65A4CD7}" presName="sibTrans" presStyleLbl="sibTrans1D1" presStyleIdx="0" presStyleCnt="7" custScaleX="2000000" custScaleY="2000000"/>
      <dgm:spPr/>
      <dgm:t>
        <a:bodyPr/>
        <a:lstStyle/>
        <a:p>
          <a:endParaRPr lang="cs-CZ"/>
        </a:p>
      </dgm:t>
    </dgm:pt>
    <dgm:pt modelId="{6DA6AA22-9A2F-400B-B4BC-1D807502784D}" type="pres">
      <dgm:prSet presAssocID="{29466406-01D3-4C75-A8F8-17BFBD45E0E4}" presName="node" presStyleLbl="node1" presStyleIdx="1" presStyleCnt="7" custScaleX="157418" custScaleY="141579" custRadScaleRad="106108" custRadScaleInc="67037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BDE66C95-04A4-4308-996E-F9CD6C5C6AB0}" type="pres">
      <dgm:prSet presAssocID="{29466406-01D3-4C75-A8F8-17BFBD45E0E4}" presName="spNode" presStyleCnt="0"/>
      <dgm:spPr/>
    </dgm:pt>
    <dgm:pt modelId="{3851B724-CC69-4B6F-8CD2-9709D7C8179E}" type="pres">
      <dgm:prSet presAssocID="{2234974E-CB4D-4263-871E-FDDDAE99CF90}" presName="sibTrans" presStyleLbl="sibTrans1D1" presStyleIdx="1" presStyleCnt="7" custScaleX="2000000" custScaleY="2000000"/>
      <dgm:spPr/>
      <dgm:t>
        <a:bodyPr/>
        <a:lstStyle/>
        <a:p>
          <a:endParaRPr lang="cs-CZ"/>
        </a:p>
      </dgm:t>
    </dgm:pt>
    <dgm:pt modelId="{AD5461CC-2D4F-42C8-BCF9-EF351F4CD7A5}" type="pres">
      <dgm:prSet presAssocID="{21D284DF-2455-4D07-BDF4-92EDFAC6E08F}" presName="node" presStyleLbl="node1" presStyleIdx="2" presStyleCnt="7" custScaleX="157418" custScaleY="141579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DAAC5D0E-5F6B-4250-B7F9-E318FEAD4FA6}" type="pres">
      <dgm:prSet presAssocID="{21D284DF-2455-4D07-BDF4-92EDFAC6E08F}" presName="spNode" presStyleCnt="0"/>
      <dgm:spPr/>
    </dgm:pt>
    <dgm:pt modelId="{2F917E3D-CA91-4D22-8A6E-22970AE8840E}" type="pres">
      <dgm:prSet presAssocID="{43310550-236E-4962-A1FF-7552D599357B}" presName="sibTrans" presStyleLbl="sibTrans1D1" presStyleIdx="2" presStyleCnt="7" custScaleX="2000000" custScaleY="2000000"/>
      <dgm:spPr/>
      <dgm:t>
        <a:bodyPr/>
        <a:lstStyle/>
        <a:p>
          <a:endParaRPr lang="cs-CZ"/>
        </a:p>
      </dgm:t>
    </dgm:pt>
    <dgm:pt modelId="{B4A277DF-097E-45F3-B214-ABC35BD3519C}" type="pres">
      <dgm:prSet presAssocID="{B4762EB0-6B3A-49E6-A64B-52667FD47B5E}" presName="node" presStyleLbl="node1" presStyleIdx="3" presStyleCnt="7" custScaleX="157418" custScaleY="141579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5A5D819F-A46B-48ED-B364-AC1AAC6AC1FA}" type="pres">
      <dgm:prSet presAssocID="{B4762EB0-6B3A-49E6-A64B-52667FD47B5E}" presName="spNode" presStyleCnt="0"/>
      <dgm:spPr/>
    </dgm:pt>
    <dgm:pt modelId="{2ADC96A0-1C3F-4ACE-8C26-C5AA1E4AA47A}" type="pres">
      <dgm:prSet presAssocID="{034703EB-A01C-4871-AA3D-52459445DCB6}" presName="sibTrans" presStyleLbl="sibTrans1D1" presStyleIdx="3" presStyleCnt="7" custScaleX="2000000" custScaleY="2000000"/>
      <dgm:spPr/>
      <dgm:t>
        <a:bodyPr/>
        <a:lstStyle/>
        <a:p>
          <a:endParaRPr lang="cs-CZ"/>
        </a:p>
      </dgm:t>
    </dgm:pt>
    <dgm:pt modelId="{72301885-7DCC-4E06-8452-BDE7AC70B602}" type="pres">
      <dgm:prSet presAssocID="{57C4CEEC-7C79-4351-B4B6-4989E1850557}" presName="node" presStyleLbl="node1" presStyleIdx="4" presStyleCnt="7" custScaleX="157418" custScaleY="141579" custRadScaleRad="107292" custRadScaleInc="45047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1D7A538-7A12-42C6-BA69-865E01BA814D}" type="pres">
      <dgm:prSet presAssocID="{57C4CEEC-7C79-4351-B4B6-4989E1850557}" presName="spNode" presStyleCnt="0"/>
      <dgm:spPr/>
    </dgm:pt>
    <dgm:pt modelId="{8621CE44-9A6F-485B-BC87-30C7A80F3841}" type="pres">
      <dgm:prSet presAssocID="{C969E8A4-34C9-4EA6-80FA-72A065BC10F8}" presName="sibTrans" presStyleLbl="sibTrans1D1" presStyleIdx="4" presStyleCnt="7" custScaleX="2000000" custScaleY="2000000"/>
      <dgm:spPr/>
      <dgm:t>
        <a:bodyPr/>
        <a:lstStyle/>
        <a:p>
          <a:endParaRPr lang="cs-CZ"/>
        </a:p>
      </dgm:t>
    </dgm:pt>
    <dgm:pt modelId="{D0405904-272A-4FEC-A824-53C567A44737}" type="pres">
      <dgm:prSet presAssocID="{8A58C3E6-1F61-4B19-A662-B6375D18A4A7}" presName="node" presStyleLbl="node1" presStyleIdx="5" presStyleCnt="7" custScaleX="157418" custScaleY="141579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4D8969A4-3676-4684-86B4-E9210331AE6E}" type="pres">
      <dgm:prSet presAssocID="{8A58C3E6-1F61-4B19-A662-B6375D18A4A7}" presName="spNode" presStyleCnt="0"/>
      <dgm:spPr/>
    </dgm:pt>
    <dgm:pt modelId="{6DF97777-1D25-402E-B4D5-6F6887B5A555}" type="pres">
      <dgm:prSet presAssocID="{5686EE9F-41AC-4133-9553-919F680B5CE6}" presName="sibTrans" presStyleLbl="sibTrans1D1" presStyleIdx="5" presStyleCnt="7" custScaleX="2000000" custScaleY="2000000"/>
      <dgm:spPr/>
      <dgm:t>
        <a:bodyPr/>
        <a:lstStyle/>
        <a:p>
          <a:endParaRPr lang="cs-CZ"/>
        </a:p>
      </dgm:t>
    </dgm:pt>
    <dgm:pt modelId="{03167E1F-2C90-4C98-B8E7-EC2B4DC2D7E1}" type="pres">
      <dgm:prSet presAssocID="{A81C626B-4748-4877-81CB-1E2DD37CA719}" presName="node" presStyleLbl="node1" presStyleIdx="6" presStyleCnt="7" custScaleX="157418" custScaleY="141579" custRadScaleRad="115403" custRadScaleInc="-68006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2F3D0FE0-9ACA-4DD7-8399-7679B54D5AC3}" type="pres">
      <dgm:prSet presAssocID="{A81C626B-4748-4877-81CB-1E2DD37CA719}" presName="spNode" presStyleCnt="0"/>
      <dgm:spPr/>
    </dgm:pt>
    <dgm:pt modelId="{81BC0E50-525A-49A1-85B9-D3CE49309937}" type="pres">
      <dgm:prSet presAssocID="{34A80FCB-26CE-4031-B7EC-F1EF323DE50D}" presName="sibTrans" presStyleLbl="sibTrans1D1" presStyleIdx="6" presStyleCnt="7" custScaleX="2000000" custScaleY="2000000"/>
      <dgm:spPr/>
      <dgm:t>
        <a:bodyPr/>
        <a:lstStyle/>
        <a:p>
          <a:endParaRPr lang="cs-CZ"/>
        </a:p>
      </dgm:t>
    </dgm:pt>
  </dgm:ptLst>
  <dgm:cxnLst>
    <dgm:cxn modelId="{65539B8E-C730-43BC-98FE-90E673015758}" type="presOf" srcId="{32088B13-D79D-408E-A631-25BAC65A4CD7}" destId="{A96252C5-21B6-46E0-A335-B68DE6E6B693}" srcOrd="0" destOrd="0" presId="urn:microsoft.com/office/officeart/2005/8/layout/cycle6"/>
    <dgm:cxn modelId="{B5847959-8D50-4CFA-9638-9D26391B9471}" type="presOf" srcId="{C969E8A4-34C9-4EA6-80FA-72A065BC10F8}" destId="{8621CE44-9A6F-485B-BC87-30C7A80F3841}" srcOrd="0" destOrd="0" presId="urn:microsoft.com/office/officeart/2005/8/layout/cycle6"/>
    <dgm:cxn modelId="{43A03129-69F6-4A56-BC18-4F00C9717EFA}" type="presOf" srcId="{8A58C3E6-1F61-4B19-A662-B6375D18A4A7}" destId="{D0405904-272A-4FEC-A824-53C567A44737}" srcOrd="0" destOrd="0" presId="urn:microsoft.com/office/officeart/2005/8/layout/cycle6"/>
    <dgm:cxn modelId="{AF5B35F4-9EFE-4374-A563-4AD539292E8A}" type="presOf" srcId="{B4762EB0-6B3A-49E6-A64B-52667FD47B5E}" destId="{B4A277DF-097E-45F3-B214-ABC35BD3519C}" srcOrd="0" destOrd="0" presId="urn:microsoft.com/office/officeart/2005/8/layout/cycle6"/>
    <dgm:cxn modelId="{31AC4163-EEF6-43ED-BCA7-D9AA98BB7571}" type="presOf" srcId="{34A80FCB-26CE-4031-B7EC-F1EF323DE50D}" destId="{81BC0E50-525A-49A1-85B9-D3CE49309937}" srcOrd="0" destOrd="0" presId="urn:microsoft.com/office/officeart/2005/8/layout/cycle6"/>
    <dgm:cxn modelId="{C6E9DC19-A39A-4B29-9AE4-8C284267AFD7}" type="presOf" srcId="{21D284DF-2455-4D07-BDF4-92EDFAC6E08F}" destId="{AD5461CC-2D4F-42C8-BCF9-EF351F4CD7A5}" srcOrd="0" destOrd="0" presId="urn:microsoft.com/office/officeart/2005/8/layout/cycle6"/>
    <dgm:cxn modelId="{6FE0A5F4-3932-456B-8B6F-D4D81D6B155B}" type="presOf" srcId="{509DF887-5A7A-4AE6-A37D-F3E41683B3CF}" destId="{D89099F0-86FE-4B10-8AD7-AB2A2342A640}" srcOrd="0" destOrd="0" presId="urn:microsoft.com/office/officeart/2005/8/layout/cycle6"/>
    <dgm:cxn modelId="{BE950DBA-6262-40F7-BE5C-1E445F4FC901}" type="presOf" srcId="{5686EE9F-41AC-4133-9553-919F680B5CE6}" destId="{6DF97777-1D25-402E-B4D5-6F6887B5A555}" srcOrd="0" destOrd="0" presId="urn:microsoft.com/office/officeart/2005/8/layout/cycle6"/>
    <dgm:cxn modelId="{3242288F-3736-4D16-ADDE-DA87B781DE23}" type="presOf" srcId="{57C4CEEC-7C79-4351-B4B6-4989E1850557}" destId="{72301885-7DCC-4E06-8452-BDE7AC70B602}" srcOrd="0" destOrd="0" presId="urn:microsoft.com/office/officeart/2005/8/layout/cycle6"/>
    <dgm:cxn modelId="{9B71370A-78EA-4149-A06A-5B0DB1AA8DF9}" srcId="{509DF887-5A7A-4AE6-A37D-F3E41683B3CF}" destId="{29466406-01D3-4C75-A8F8-17BFBD45E0E4}" srcOrd="1" destOrd="0" parTransId="{50FD586A-BEED-468C-9981-A51AC8E4DF87}" sibTransId="{2234974E-CB4D-4263-871E-FDDDAE99CF90}"/>
    <dgm:cxn modelId="{D8B4C85C-5DE9-4450-9607-B2747A06FB98}" srcId="{509DF887-5A7A-4AE6-A37D-F3E41683B3CF}" destId="{21D284DF-2455-4D07-BDF4-92EDFAC6E08F}" srcOrd="2" destOrd="0" parTransId="{D983ACD1-F169-420A-8037-A0587E609DDD}" sibTransId="{43310550-236E-4962-A1FF-7552D599357B}"/>
    <dgm:cxn modelId="{D536CAEB-EBE5-4D75-96A4-47DE2B2DA902}" type="presOf" srcId="{43310550-236E-4962-A1FF-7552D599357B}" destId="{2F917E3D-CA91-4D22-8A6E-22970AE8840E}" srcOrd="0" destOrd="0" presId="urn:microsoft.com/office/officeart/2005/8/layout/cycle6"/>
    <dgm:cxn modelId="{503DFF99-5C15-4217-9783-F3231309A3CC}" type="presOf" srcId="{2234974E-CB4D-4263-871E-FDDDAE99CF90}" destId="{3851B724-CC69-4B6F-8CD2-9709D7C8179E}" srcOrd="0" destOrd="0" presId="urn:microsoft.com/office/officeart/2005/8/layout/cycle6"/>
    <dgm:cxn modelId="{11F861E0-D0D6-433A-B41A-37DF614A77D9}" type="presOf" srcId="{29466406-01D3-4C75-A8F8-17BFBD45E0E4}" destId="{6DA6AA22-9A2F-400B-B4BC-1D807502784D}" srcOrd="0" destOrd="0" presId="urn:microsoft.com/office/officeart/2005/8/layout/cycle6"/>
    <dgm:cxn modelId="{5711E831-6CA7-4154-A80C-C11ED8445F61}" type="presOf" srcId="{A81C626B-4748-4877-81CB-1E2DD37CA719}" destId="{03167E1F-2C90-4C98-B8E7-EC2B4DC2D7E1}" srcOrd="0" destOrd="0" presId="urn:microsoft.com/office/officeart/2005/8/layout/cycle6"/>
    <dgm:cxn modelId="{B17817F1-625E-4377-91A6-65FD41BB958B}" srcId="{509DF887-5A7A-4AE6-A37D-F3E41683B3CF}" destId="{A81C626B-4748-4877-81CB-1E2DD37CA719}" srcOrd="6" destOrd="0" parTransId="{31AF6F72-10F9-465C-954D-68371C85A878}" sibTransId="{34A80FCB-26CE-4031-B7EC-F1EF323DE50D}"/>
    <dgm:cxn modelId="{07C9F320-03E0-4F3D-BD89-B89931C80333}" type="presOf" srcId="{034703EB-A01C-4871-AA3D-52459445DCB6}" destId="{2ADC96A0-1C3F-4ACE-8C26-C5AA1E4AA47A}" srcOrd="0" destOrd="0" presId="urn:microsoft.com/office/officeart/2005/8/layout/cycle6"/>
    <dgm:cxn modelId="{7A6BF95D-F0C6-4423-986C-6ADDFD12B7F6}" srcId="{509DF887-5A7A-4AE6-A37D-F3E41683B3CF}" destId="{B4762EB0-6B3A-49E6-A64B-52667FD47B5E}" srcOrd="3" destOrd="0" parTransId="{6048B408-BF50-4C71-90DC-85EC6ED03A6A}" sibTransId="{034703EB-A01C-4871-AA3D-52459445DCB6}"/>
    <dgm:cxn modelId="{68A13D59-94C8-4E59-9355-319DE11E1F09}" srcId="{509DF887-5A7A-4AE6-A37D-F3E41683B3CF}" destId="{57C4CEEC-7C79-4351-B4B6-4989E1850557}" srcOrd="4" destOrd="0" parTransId="{C7BF0EC7-7248-4482-A622-57F4E89AC6DD}" sibTransId="{C969E8A4-34C9-4EA6-80FA-72A065BC10F8}"/>
    <dgm:cxn modelId="{0C1DBC89-56EF-4CFF-9C9C-A889D529DE8F}" type="presOf" srcId="{5B5C8DA5-246D-4C5B-8AEA-716191729194}" destId="{E23A66E2-F44B-455D-9186-C360F34A10BD}" srcOrd="0" destOrd="0" presId="urn:microsoft.com/office/officeart/2005/8/layout/cycle6"/>
    <dgm:cxn modelId="{F5B6C954-E589-4727-8760-A102ED0228A8}" srcId="{509DF887-5A7A-4AE6-A37D-F3E41683B3CF}" destId="{5B5C8DA5-246D-4C5B-8AEA-716191729194}" srcOrd="0" destOrd="0" parTransId="{A02A2F14-7D04-4616-B7CA-8819BB2FEAD9}" sibTransId="{32088B13-D79D-408E-A631-25BAC65A4CD7}"/>
    <dgm:cxn modelId="{3BB16AE9-9719-4CA0-A907-48DD89BB7BF9}" srcId="{509DF887-5A7A-4AE6-A37D-F3E41683B3CF}" destId="{8A58C3E6-1F61-4B19-A662-B6375D18A4A7}" srcOrd="5" destOrd="0" parTransId="{AD34BE4B-6097-4A10-98B0-100483ABA70F}" sibTransId="{5686EE9F-41AC-4133-9553-919F680B5CE6}"/>
    <dgm:cxn modelId="{F621FF9E-7EA7-4F29-85FD-4435AEF9C39D}" type="presParOf" srcId="{D89099F0-86FE-4B10-8AD7-AB2A2342A640}" destId="{E23A66E2-F44B-455D-9186-C360F34A10BD}" srcOrd="0" destOrd="0" presId="urn:microsoft.com/office/officeart/2005/8/layout/cycle6"/>
    <dgm:cxn modelId="{EE65A3A0-9774-4B0A-84A5-503F6D8E501C}" type="presParOf" srcId="{D89099F0-86FE-4B10-8AD7-AB2A2342A640}" destId="{DDCFFC97-0ABC-40E5-A421-065F38F48950}" srcOrd="1" destOrd="0" presId="urn:microsoft.com/office/officeart/2005/8/layout/cycle6"/>
    <dgm:cxn modelId="{BD76461F-E951-4549-A7FC-11F1B6170B23}" type="presParOf" srcId="{D89099F0-86FE-4B10-8AD7-AB2A2342A640}" destId="{A96252C5-21B6-46E0-A335-B68DE6E6B693}" srcOrd="2" destOrd="0" presId="urn:microsoft.com/office/officeart/2005/8/layout/cycle6"/>
    <dgm:cxn modelId="{568EF746-2970-489F-BD60-BEB2C09A268F}" type="presParOf" srcId="{D89099F0-86FE-4B10-8AD7-AB2A2342A640}" destId="{6DA6AA22-9A2F-400B-B4BC-1D807502784D}" srcOrd="3" destOrd="0" presId="urn:microsoft.com/office/officeart/2005/8/layout/cycle6"/>
    <dgm:cxn modelId="{0BEF0BBD-DA49-4D82-B461-CC7C870046BF}" type="presParOf" srcId="{D89099F0-86FE-4B10-8AD7-AB2A2342A640}" destId="{BDE66C95-04A4-4308-996E-F9CD6C5C6AB0}" srcOrd="4" destOrd="0" presId="urn:microsoft.com/office/officeart/2005/8/layout/cycle6"/>
    <dgm:cxn modelId="{58646AC9-C9D0-4BAF-95DB-2382EA7B938B}" type="presParOf" srcId="{D89099F0-86FE-4B10-8AD7-AB2A2342A640}" destId="{3851B724-CC69-4B6F-8CD2-9709D7C8179E}" srcOrd="5" destOrd="0" presId="urn:microsoft.com/office/officeart/2005/8/layout/cycle6"/>
    <dgm:cxn modelId="{731392DB-C1EE-43F6-9FA2-6B4A294B85E8}" type="presParOf" srcId="{D89099F0-86FE-4B10-8AD7-AB2A2342A640}" destId="{AD5461CC-2D4F-42C8-BCF9-EF351F4CD7A5}" srcOrd="6" destOrd="0" presId="urn:microsoft.com/office/officeart/2005/8/layout/cycle6"/>
    <dgm:cxn modelId="{79FFD8D2-C2B1-4A4A-B0F8-9AAFB0E312FF}" type="presParOf" srcId="{D89099F0-86FE-4B10-8AD7-AB2A2342A640}" destId="{DAAC5D0E-5F6B-4250-B7F9-E318FEAD4FA6}" srcOrd="7" destOrd="0" presId="urn:microsoft.com/office/officeart/2005/8/layout/cycle6"/>
    <dgm:cxn modelId="{7D24E277-B88B-425D-B288-2BA1C1E1313B}" type="presParOf" srcId="{D89099F0-86FE-4B10-8AD7-AB2A2342A640}" destId="{2F917E3D-CA91-4D22-8A6E-22970AE8840E}" srcOrd="8" destOrd="0" presId="urn:microsoft.com/office/officeart/2005/8/layout/cycle6"/>
    <dgm:cxn modelId="{F04B80A7-E27E-4889-9431-50A8DDF15906}" type="presParOf" srcId="{D89099F0-86FE-4B10-8AD7-AB2A2342A640}" destId="{B4A277DF-097E-45F3-B214-ABC35BD3519C}" srcOrd="9" destOrd="0" presId="urn:microsoft.com/office/officeart/2005/8/layout/cycle6"/>
    <dgm:cxn modelId="{E89DF3C3-58B7-46E7-B53F-2D61F53E63B4}" type="presParOf" srcId="{D89099F0-86FE-4B10-8AD7-AB2A2342A640}" destId="{5A5D819F-A46B-48ED-B364-AC1AAC6AC1FA}" srcOrd="10" destOrd="0" presId="urn:microsoft.com/office/officeart/2005/8/layout/cycle6"/>
    <dgm:cxn modelId="{52CDF3DD-C595-4D5C-98DD-AC22C90D691B}" type="presParOf" srcId="{D89099F0-86FE-4B10-8AD7-AB2A2342A640}" destId="{2ADC96A0-1C3F-4ACE-8C26-C5AA1E4AA47A}" srcOrd="11" destOrd="0" presId="urn:microsoft.com/office/officeart/2005/8/layout/cycle6"/>
    <dgm:cxn modelId="{827FC699-7FB1-483B-91D3-D0A22CC37050}" type="presParOf" srcId="{D89099F0-86FE-4B10-8AD7-AB2A2342A640}" destId="{72301885-7DCC-4E06-8452-BDE7AC70B602}" srcOrd="12" destOrd="0" presId="urn:microsoft.com/office/officeart/2005/8/layout/cycle6"/>
    <dgm:cxn modelId="{0B579D65-37B2-40FA-AC83-8EE3047A99DA}" type="presParOf" srcId="{D89099F0-86FE-4B10-8AD7-AB2A2342A640}" destId="{21D7A538-7A12-42C6-BA69-865E01BA814D}" srcOrd="13" destOrd="0" presId="urn:microsoft.com/office/officeart/2005/8/layout/cycle6"/>
    <dgm:cxn modelId="{E25473DB-1D8C-44F1-A020-F585DEEF890F}" type="presParOf" srcId="{D89099F0-86FE-4B10-8AD7-AB2A2342A640}" destId="{8621CE44-9A6F-485B-BC87-30C7A80F3841}" srcOrd="14" destOrd="0" presId="urn:microsoft.com/office/officeart/2005/8/layout/cycle6"/>
    <dgm:cxn modelId="{70F42457-5FFD-4637-B0E1-23EC7A7B4790}" type="presParOf" srcId="{D89099F0-86FE-4B10-8AD7-AB2A2342A640}" destId="{D0405904-272A-4FEC-A824-53C567A44737}" srcOrd="15" destOrd="0" presId="urn:microsoft.com/office/officeart/2005/8/layout/cycle6"/>
    <dgm:cxn modelId="{7B1F3711-57CF-42A5-BF22-8D4BC9D9E6C6}" type="presParOf" srcId="{D89099F0-86FE-4B10-8AD7-AB2A2342A640}" destId="{4D8969A4-3676-4684-86B4-E9210331AE6E}" srcOrd="16" destOrd="0" presId="urn:microsoft.com/office/officeart/2005/8/layout/cycle6"/>
    <dgm:cxn modelId="{E924FBCE-ED69-4A9E-AA8A-EEF59DD4FA74}" type="presParOf" srcId="{D89099F0-86FE-4B10-8AD7-AB2A2342A640}" destId="{6DF97777-1D25-402E-B4D5-6F6887B5A555}" srcOrd="17" destOrd="0" presId="urn:microsoft.com/office/officeart/2005/8/layout/cycle6"/>
    <dgm:cxn modelId="{5EC931E6-A7EF-4D50-A0AD-0A770E23AD68}" type="presParOf" srcId="{D89099F0-86FE-4B10-8AD7-AB2A2342A640}" destId="{03167E1F-2C90-4C98-B8E7-EC2B4DC2D7E1}" srcOrd="18" destOrd="0" presId="urn:microsoft.com/office/officeart/2005/8/layout/cycle6"/>
    <dgm:cxn modelId="{5941B8A6-50B2-4314-AC90-14B0D255E0EB}" type="presParOf" srcId="{D89099F0-86FE-4B10-8AD7-AB2A2342A640}" destId="{2F3D0FE0-9ACA-4DD7-8399-7679B54D5AC3}" srcOrd="19" destOrd="0" presId="urn:microsoft.com/office/officeart/2005/8/layout/cycle6"/>
    <dgm:cxn modelId="{108612CD-E56A-441B-A3DE-824B3C39411E}" type="presParOf" srcId="{D89099F0-86FE-4B10-8AD7-AB2A2342A640}" destId="{81BC0E50-525A-49A1-85B9-D3CE49309937}" srcOrd="20" destOrd="0" presId="urn:microsoft.com/office/officeart/2005/8/layout/cycle6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C6609F93-9141-4314-87D3-C99D0FA9D75D}" type="doc">
      <dgm:prSet loTypeId="urn:microsoft.com/office/officeart/2005/8/layout/matrix3" loCatId="matrix" qsTypeId="urn:microsoft.com/office/officeart/2005/8/quickstyle/simple1" qsCatId="simple" csTypeId="urn:microsoft.com/office/officeart/2005/8/colors/accent2_1" csCatId="accent2" phldr="1"/>
      <dgm:spPr/>
      <dgm:t>
        <a:bodyPr/>
        <a:lstStyle/>
        <a:p>
          <a:endParaRPr lang="cs-CZ"/>
        </a:p>
      </dgm:t>
    </dgm:pt>
    <dgm:pt modelId="{5BDF03DC-90CA-4C3A-81E8-D7F5153B83D4}">
      <dgm:prSet phldrT="[Text]"/>
      <dgm:spPr/>
      <dgm:t>
        <a:bodyPr/>
        <a:lstStyle/>
        <a:p>
          <a:pPr algn="ctr"/>
          <a:r>
            <a:rPr lang="cs-CZ" b="1" dirty="0" smtClean="0"/>
            <a:t>USMĚRŇOVATELÉ</a:t>
          </a:r>
          <a:endParaRPr lang="cs-CZ" b="1" dirty="0"/>
        </a:p>
      </dgm:t>
    </dgm:pt>
    <dgm:pt modelId="{63767486-9BE3-4103-B6A3-22095F1BEDDF}" type="parTrans" cxnId="{EBA273A9-4015-4E37-9ED2-40890018590C}">
      <dgm:prSet/>
      <dgm:spPr/>
      <dgm:t>
        <a:bodyPr/>
        <a:lstStyle/>
        <a:p>
          <a:endParaRPr lang="cs-CZ"/>
        </a:p>
      </dgm:t>
    </dgm:pt>
    <dgm:pt modelId="{700AED90-9B29-40BD-8618-60ED512201FB}" type="sibTrans" cxnId="{EBA273A9-4015-4E37-9ED2-40890018590C}">
      <dgm:prSet/>
      <dgm:spPr/>
      <dgm:t>
        <a:bodyPr/>
        <a:lstStyle/>
        <a:p>
          <a:endParaRPr lang="cs-CZ"/>
        </a:p>
      </dgm:t>
    </dgm:pt>
    <dgm:pt modelId="{19B74F87-E113-42A2-97C0-770CC1158B9C}">
      <dgm:prSet phldrT="[Text]"/>
      <dgm:spPr/>
      <dgm:t>
        <a:bodyPr/>
        <a:lstStyle/>
        <a:p>
          <a:r>
            <a:rPr lang="cs-CZ" b="1" dirty="0" smtClean="0"/>
            <a:t>OBJEVOVATELÉ</a:t>
          </a:r>
          <a:endParaRPr lang="cs-CZ" b="1" dirty="0"/>
        </a:p>
      </dgm:t>
    </dgm:pt>
    <dgm:pt modelId="{D641EE2C-F289-4637-865B-633CD51D78E6}" type="parTrans" cxnId="{2DEB8F75-231E-4D1A-A60C-19A719F55B6F}">
      <dgm:prSet/>
      <dgm:spPr/>
      <dgm:t>
        <a:bodyPr/>
        <a:lstStyle/>
        <a:p>
          <a:endParaRPr lang="cs-CZ"/>
        </a:p>
      </dgm:t>
    </dgm:pt>
    <dgm:pt modelId="{BA23F14A-070D-42EC-B1C0-AB7BFC9E7B7E}" type="sibTrans" cxnId="{2DEB8F75-231E-4D1A-A60C-19A719F55B6F}">
      <dgm:prSet/>
      <dgm:spPr/>
      <dgm:t>
        <a:bodyPr/>
        <a:lstStyle/>
        <a:p>
          <a:endParaRPr lang="cs-CZ"/>
        </a:p>
      </dgm:t>
    </dgm:pt>
    <dgm:pt modelId="{9EBB8DE7-6341-47C8-84AB-9F9F0AD54C0D}">
      <dgm:prSet phldrT="[Text]"/>
      <dgm:spPr/>
      <dgm:t>
        <a:bodyPr/>
        <a:lstStyle/>
        <a:p>
          <a:r>
            <a:rPr lang="cs-CZ" b="1" dirty="0" smtClean="0"/>
            <a:t>SLAĎOVATELÉ</a:t>
          </a:r>
          <a:endParaRPr lang="cs-CZ" b="1" dirty="0"/>
        </a:p>
      </dgm:t>
    </dgm:pt>
    <dgm:pt modelId="{57626FC9-93CC-4E97-8337-9815F1013543}" type="parTrans" cxnId="{E443CFDF-833E-46AE-9162-E7621EB964F9}">
      <dgm:prSet/>
      <dgm:spPr/>
      <dgm:t>
        <a:bodyPr/>
        <a:lstStyle/>
        <a:p>
          <a:endParaRPr lang="cs-CZ"/>
        </a:p>
      </dgm:t>
    </dgm:pt>
    <dgm:pt modelId="{4AD4ABEE-A421-4C67-B6FC-BB1647F913D0}" type="sibTrans" cxnId="{E443CFDF-833E-46AE-9162-E7621EB964F9}">
      <dgm:prSet/>
      <dgm:spPr/>
      <dgm:t>
        <a:bodyPr/>
        <a:lstStyle/>
        <a:p>
          <a:endParaRPr lang="cs-CZ"/>
        </a:p>
      </dgm:t>
    </dgm:pt>
    <dgm:pt modelId="{0D636395-62C3-4B68-9421-19D03E9D4725}">
      <dgm:prSet phldrT="[Text]"/>
      <dgm:spPr/>
      <dgm:t>
        <a:bodyPr/>
        <a:lstStyle/>
        <a:p>
          <a:r>
            <a:rPr lang="cs-CZ" b="1" dirty="0" smtClean="0"/>
            <a:t>ZPŘESŇOVATELÉ</a:t>
          </a:r>
          <a:endParaRPr lang="cs-CZ" b="1" dirty="0"/>
        </a:p>
      </dgm:t>
    </dgm:pt>
    <dgm:pt modelId="{E621CEC4-E2D6-48FD-A3C5-08CF6EE67F22}" type="parTrans" cxnId="{D63FE1EA-90DF-4BF6-A5DD-32D10B366242}">
      <dgm:prSet/>
      <dgm:spPr/>
      <dgm:t>
        <a:bodyPr/>
        <a:lstStyle/>
        <a:p>
          <a:endParaRPr lang="cs-CZ"/>
        </a:p>
      </dgm:t>
    </dgm:pt>
    <dgm:pt modelId="{A368F60C-1DAC-42CC-8247-829DD33E7565}" type="sibTrans" cxnId="{D63FE1EA-90DF-4BF6-A5DD-32D10B366242}">
      <dgm:prSet/>
      <dgm:spPr/>
      <dgm:t>
        <a:bodyPr/>
        <a:lstStyle/>
        <a:p>
          <a:endParaRPr lang="cs-CZ"/>
        </a:p>
      </dgm:t>
    </dgm:pt>
    <dgm:pt modelId="{621D78ED-A466-48A6-B258-8CE6C6012B8F}" type="pres">
      <dgm:prSet presAssocID="{C6609F93-9141-4314-87D3-C99D0FA9D75D}" presName="matrix" presStyleCnt="0">
        <dgm:presLayoutVars>
          <dgm:chMax val="1"/>
          <dgm:dir/>
          <dgm:resizeHandles val="exact"/>
        </dgm:presLayoutVars>
      </dgm:prSet>
      <dgm:spPr/>
      <dgm:t>
        <a:bodyPr/>
        <a:lstStyle/>
        <a:p>
          <a:endParaRPr lang="cs-CZ"/>
        </a:p>
      </dgm:t>
    </dgm:pt>
    <dgm:pt modelId="{788A9D2B-2BC3-4B22-BFEF-07087293A92C}" type="pres">
      <dgm:prSet presAssocID="{C6609F93-9141-4314-87D3-C99D0FA9D75D}" presName="diamond" presStyleLbl="bgShp" presStyleIdx="0" presStyleCnt="1"/>
      <dgm:spPr/>
    </dgm:pt>
    <dgm:pt modelId="{307D84B9-F4D9-4993-9598-79632D541233}" type="pres">
      <dgm:prSet presAssocID="{C6609F93-9141-4314-87D3-C99D0FA9D75D}" presName="quad1" presStyleLbl="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9EFEB89A-BFD8-4749-BAF7-6C31F9E5A4FE}" type="pres">
      <dgm:prSet presAssocID="{C6609F93-9141-4314-87D3-C99D0FA9D75D}" presName="quad2" presStyleLbl="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00066C31-E783-4002-A120-24C6FAAB2509}" type="pres">
      <dgm:prSet presAssocID="{C6609F93-9141-4314-87D3-C99D0FA9D75D}" presName="quad3" presStyleLbl="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A35369C8-A269-4BD9-8899-03263BD7F668}" type="pres">
      <dgm:prSet presAssocID="{C6609F93-9141-4314-87D3-C99D0FA9D75D}" presName="quad4" presStyleLbl="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2DEB8F75-231E-4D1A-A60C-19A719F55B6F}" srcId="{C6609F93-9141-4314-87D3-C99D0FA9D75D}" destId="{19B74F87-E113-42A2-97C0-770CC1158B9C}" srcOrd="1" destOrd="0" parTransId="{D641EE2C-F289-4637-865B-633CD51D78E6}" sibTransId="{BA23F14A-070D-42EC-B1C0-AB7BFC9E7B7E}"/>
    <dgm:cxn modelId="{E443CFDF-833E-46AE-9162-E7621EB964F9}" srcId="{C6609F93-9141-4314-87D3-C99D0FA9D75D}" destId="{9EBB8DE7-6341-47C8-84AB-9F9F0AD54C0D}" srcOrd="2" destOrd="0" parTransId="{57626FC9-93CC-4E97-8337-9815F1013543}" sibTransId="{4AD4ABEE-A421-4C67-B6FC-BB1647F913D0}"/>
    <dgm:cxn modelId="{D63FE1EA-90DF-4BF6-A5DD-32D10B366242}" srcId="{C6609F93-9141-4314-87D3-C99D0FA9D75D}" destId="{0D636395-62C3-4B68-9421-19D03E9D4725}" srcOrd="3" destOrd="0" parTransId="{E621CEC4-E2D6-48FD-A3C5-08CF6EE67F22}" sibTransId="{A368F60C-1DAC-42CC-8247-829DD33E7565}"/>
    <dgm:cxn modelId="{67C9C848-686D-4E79-9916-8083794904EA}" type="presOf" srcId="{9EBB8DE7-6341-47C8-84AB-9F9F0AD54C0D}" destId="{00066C31-E783-4002-A120-24C6FAAB2509}" srcOrd="0" destOrd="0" presId="urn:microsoft.com/office/officeart/2005/8/layout/matrix3"/>
    <dgm:cxn modelId="{8AD05291-FEE6-4D01-B295-E6845FD9A6B4}" type="presOf" srcId="{5BDF03DC-90CA-4C3A-81E8-D7F5153B83D4}" destId="{307D84B9-F4D9-4993-9598-79632D541233}" srcOrd="0" destOrd="0" presId="urn:microsoft.com/office/officeart/2005/8/layout/matrix3"/>
    <dgm:cxn modelId="{EBA273A9-4015-4E37-9ED2-40890018590C}" srcId="{C6609F93-9141-4314-87D3-C99D0FA9D75D}" destId="{5BDF03DC-90CA-4C3A-81E8-D7F5153B83D4}" srcOrd="0" destOrd="0" parTransId="{63767486-9BE3-4103-B6A3-22095F1BEDDF}" sibTransId="{700AED90-9B29-40BD-8618-60ED512201FB}"/>
    <dgm:cxn modelId="{C5D0C54E-F4B0-49E2-AD3C-67015627F2E4}" type="presOf" srcId="{0D636395-62C3-4B68-9421-19D03E9D4725}" destId="{A35369C8-A269-4BD9-8899-03263BD7F668}" srcOrd="0" destOrd="0" presId="urn:microsoft.com/office/officeart/2005/8/layout/matrix3"/>
    <dgm:cxn modelId="{823753EC-04D6-4C42-A7CA-1B282006EDDE}" type="presOf" srcId="{C6609F93-9141-4314-87D3-C99D0FA9D75D}" destId="{621D78ED-A466-48A6-B258-8CE6C6012B8F}" srcOrd="0" destOrd="0" presId="urn:microsoft.com/office/officeart/2005/8/layout/matrix3"/>
    <dgm:cxn modelId="{64C81BD2-FA9C-4017-B86A-794DC98B4738}" type="presOf" srcId="{19B74F87-E113-42A2-97C0-770CC1158B9C}" destId="{9EFEB89A-BFD8-4749-BAF7-6C31F9E5A4FE}" srcOrd="0" destOrd="0" presId="urn:microsoft.com/office/officeart/2005/8/layout/matrix3"/>
    <dgm:cxn modelId="{D36C714D-927B-4167-86F4-42E9209EDB2D}" type="presParOf" srcId="{621D78ED-A466-48A6-B258-8CE6C6012B8F}" destId="{788A9D2B-2BC3-4B22-BFEF-07087293A92C}" srcOrd="0" destOrd="0" presId="urn:microsoft.com/office/officeart/2005/8/layout/matrix3"/>
    <dgm:cxn modelId="{5E04FE7F-520B-4A8C-AB3A-5AFEA17A50B5}" type="presParOf" srcId="{621D78ED-A466-48A6-B258-8CE6C6012B8F}" destId="{307D84B9-F4D9-4993-9598-79632D541233}" srcOrd="1" destOrd="0" presId="urn:microsoft.com/office/officeart/2005/8/layout/matrix3"/>
    <dgm:cxn modelId="{0D7688F9-5AF4-440E-A618-3EC97D0E20F0}" type="presParOf" srcId="{621D78ED-A466-48A6-B258-8CE6C6012B8F}" destId="{9EFEB89A-BFD8-4749-BAF7-6C31F9E5A4FE}" srcOrd="2" destOrd="0" presId="urn:microsoft.com/office/officeart/2005/8/layout/matrix3"/>
    <dgm:cxn modelId="{0BE2AC00-AE1A-4616-B6C7-50CFBF98B709}" type="presParOf" srcId="{621D78ED-A466-48A6-B258-8CE6C6012B8F}" destId="{00066C31-E783-4002-A120-24C6FAAB2509}" srcOrd="3" destOrd="0" presId="urn:microsoft.com/office/officeart/2005/8/layout/matrix3"/>
    <dgm:cxn modelId="{8C3DD5F8-96A2-45B6-A95F-9FF75749E30B}" type="presParOf" srcId="{621D78ED-A466-48A6-B258-8CE6C6012B8F}" destId="{A35369C8-A269-4BD9-8899-03263BD7F668}" srcOrd="4" destOrd="0" presId="urn:microsoft.com/office/officeart/2005/8/layout/matrix3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40AA652-81A6-4D21-AB09-676E376EF519}">
      <dsp:nvSpPr>
        <dsp:cNvPr id="0" name=""/>
        <dsp:cNvSpPr/>
      </dsp:nvSpPr>
      <dsp:spPr>
        <a:xfrm>
          <a:off x="1762" y="2057459"/>
          <a:ext cx="2485945" cy="205038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0005" tIns="40005" rIns="40005" bIns="40005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100" kern="1200" dirty="0" smtClean="0"/>
            <a:t>popis pracovních míst</a:t>
          </a:r>
          <a:endParaRPr lang="cs-CZ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100" kern="1200" dirty="0" smtClean="0"/>
            <a:t>výběr pracovníků</a:t>
          </a:r>
          <a:endParaRPr lang="cs-CZ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100" kern="1200" dirty="0" smtClean="0"/>
            <a:t>kompetence</a:t>
          </a:r>
          <a:endParaRPr lang="cs-CZ" sz="2100" kern="1200" dirty="0"/>
        </a:p>
      </dsp:txBody>
      <dsp:txXfrm>
        <a:off x="48947" y="2104644"/>
        <a:ext cx="2391575" cy="1516646"/>
      </dsp:txXfrm>
    </dsp:sp>
    <dsp:sp modelId="{2D844E8D-4D98-4B52-9E74-B09A1F362EC1}">
      <dsp:nvSpPr>
        <dsp:cNvPr id="0" name=""/>
        <dsp:cNvSpPr/>
      </dsp:nvSpPr>
      <dsp:spPr>
        <a:xfrm>
          <a:off x="1434753" y="2670028"/>
          <a:ext cx="2565028" cy="2565028"/>
        </a:xfrm>
        <a:prstGeom prst="leftCircularArrow">
          <a:avLst>
            <a:gd name="adj1" fmla="val 2471"/>
            <a:gd name="adj2" fmla="val 299259"/>
            <a:gd name="adj3" fmla="val 2090226"/>
            <a:gd name="adj4" fmla="val 9039946"/>
            <a:gd name="adj5" fmla="val 2883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6E6E233-20A8-48EC-BB3A-0F29DDCD1BC0}">
      <dsp:nvSpPr>
        <dsp:cNvPr id="0" name=""/>
        <dsp:cNvSpPr/>
      </dsp:nvSpPr>
      <dsp:spPr>
        <a:xfrm>
          <a:off x="554194" y="3668476"/>
          <a:ext cx="2209729" cy="87873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21590" rIns="32385" bIns="2159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700" kern="1200" dirty="0" smtClean="0"/>
            <a:t>struktura</a:t>
          </a:r>
          <a:endParaRPr lang="cs-CZ" sz="1700" kern="1200" dirty="0"/>
        </a:p>
      </dsp:txBody>
      <dsp:txXfrm>
        <a:off x="579931" y="3694213"/>
        <a:ext cx="2158255" cy="827262"/>
      </dsp:txXfrm>
    </dsp:sp>
    <dsp:sp modelId="{E129D0B1-7DD1-47CE-B853-2163926E843D}">
      <dsp:nvSpPr>
        <dsp:cNvPr id="0" name=""/>
        <dsp:cNvSpPr/>
      </dsp:nvSpPr>
      <dsp:spPr>
        <a:xfrm>
          <a:off x="3065733" y="1393042"/>
          <a:ext cx="2485945" cy="3379219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0005" tIns="40005" rIns="40005" bIns="40005" numCol="1" spcCol="1270" anchor="t" anchorCtr="0">
          <a:noAutofit/>
        </a:bodyPr>
        <a:lstStyle/>
        <a:p>
          <a:pPr marL="228600" lvl="1" indent="-228600" algn="ctr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100" kern="1200" dirty="0" smtClean="0"/>
            <a:t>DOSAHOVÁNÍ VÝKONU</a:t>
          </a:r>
          <a:endParaRPr lang="cs-CZ" sz="2100" kern="1200" dirty="0"/>
        </a:p>
      </dsp:txBody>
      <dsp:txXfrm>
        <a:off x="3138544" y="2189971"/>
        <a:ext cx="2340323" cy="2509478"/>
      </dsp:txXfrm>
    </dsp:sp>
    <dsp:sp modelId="{24AC143C-CE59-4915-B264-5A8DBE60FBDA}">
      <dsp:nvSpPr>
        <dsp:cNvPr id="0" name=""/>
        <dsp:cNvSpPr/>
      </dsp:nvSpPr>
      <dsp:spPr>
        <a:xfrm rot="12543041">
          <a:off x="4226084" y="2315520"/>
          <a:ext cx="3679299" cy="2859248"/>
        </a:xfrm>
        <a:prstGeom prst="circularArrow">
          <a:avLst>
            <a:gd name="adj1" fmla="val 1563"/>
            <a:gd name="adj2" fmla="val 185388"/>
            <a:gd name="adj3" fmla="val 17461804"/>
            <a:gd name="adj4" fmla="val 10398213"/>
            <a:gd name="adj5" fmla="val 1823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1E8CE73-8744-4E70-8C28-963D00F6948F}">
      <dsp:nvSpPr>
        <dsp:cNvPr id="0" name=""/>
        <dsp:cNvSpPr/>
      </dsp:nvSpPr>
      <dsp:spPr>
        <a:xfrm>
          <a:off x="3259151" y="3634554"/>
          <a:ext cx="2209729" cy="87873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21590" rIns="32385" bIns="2159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700" kern="1200" dirty="0" smtClean="0"/>
            <a:t>SYSTÉM ŘÍZENÍ PRACOVNÍHO VÝKONU A PLÁNOVÁNÍ ROZVOJE</a:t>
          </a:r>
          <a:endParaRPr lang="cs-CZ" sz="1700" kern="1200" dirty="0"/>
        </a:p>
      </dsp:txBody>
      <dsp:txXfrm>
        <a:off x="3284888" y="3660291"/>
        <a:ext cx="2158255" cy="827262"/>
      </dsp:txXfrm>
    </dsp:sp>
    <dsp:sp modelId="{46C8A117-4ACB-4B3B-8549-B6CFFDB80367}">
      <dsp:nvSpPr>
        <dsp:cNvPr id="0" name=""/>
        <dsp:cNvSpPr/>
      </dsp:nvSpPr>
      <dsp:spPr>
        <a:xfrm>
          <a:off x="6129705" y="2057459"/>
          <a:ext cx="2485945" cy="2050385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0005" tIns="40005" rIns="40005" bIns="40005" numCol="1" spcCol="1270" anchor="t" anchorCtr="0">
          <a:noAutofit/>
        </a:bodyPr>
        <a:lstStyle/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100" kern="1200" dirty="0" smtClean="0"/>
            <a:t>hodnocení pracovních výkonů</a:t>
          </a:r>
          <a:endParaRPr lang="cs-CZ" sz="2100" kern="1200" dirty="0"/>
        </a:p>
        <a:p>
          <a:pPr marL="228600" lvl="1" indent="-228600" algn="l" defTabSz="9334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cs-CZ" sz="2100" kern="1200" dirty="0" smtClean="0"/>
            <a:t>systém vzdělávání a rozvoje</a:t>
          </a:r>
          <a:endParaRPr lang="cs-CZ" sz="2100" kern="1200" dirty="0"/>
        </a:p>
      </dsp:txBody>
      <dsp:txXfrm>
        <a:off x="6176890" y="2104644"/>
        <a:ext cx="2391575" cy="1516646"/>
      </dsp:txXfrm>
    </dsp:sp>
    <dsp:sp modelId="{76706458-3050-479E-85FD-AF78CC5788B0}">
      <dsp:nvSpPr>
        <dsp:cNvPr id="0" name=""/>
        <dsp:cNvSpPr/>
      </dsp:nvSpPr>
      <dsp:spPr>
        <a:xfrm>
          <a:off x="6682137" y="3668476"/>
          <a:ext cx="2209729" cy="878736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2385" tIns="21590" rIns="32385" bIns="2159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700" kern="1200" dirty="0" smtClean="0"/>
            <a:t>systém motivace a odměňování</a:t>
          </a:r>
          <a:endParaRPr lang="cs-CZ" sz="1700" kern="1200" dirty="0"/>
        </a:p>
      </dsp:txBody>
      <dsp:txXfrm>
        <a:off x="6707874" y="3694213"/>
        <a:ext cx="2158255" cy="827262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40E1577-7853-4AEF-8D08-D2E9EC51997E}">
      <dsp:nvSpPr>
        <dsp:cNvPr id="0" name=""/>
        <dsp:cNvSpPr/>
      </dsp:nvSpPr>
      <dsp:spPr>
        <a:xfrm>
          <a:off x="3658" y="1817224"/>
          <a:ext cx="2129563" cy="851825"/>
        </a:xfrm>
        <a:prstGeom prst="chevron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2012" tIns="30671" rIns="30671" bIns="30671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dirty="0" smtClean="0"/>
            <a:t>definice</a:t>
          </a:r>
          <a:endParaRPr lang="cs-CZ" sz="2300" kern="1200" dirty="0"/>
        </a:p>
      </dsp:txBody>
      <dsp:txXfrm>
        <a:off x="429571" y="1817224"/>
        <a:ext cx="1277738" cy="851825"/>
      </dsp:txXfrm>
    </dsp:sp>
    <dsp:sp modelId="{10B7CB53-F6B5-4569-9CF8-DE194ED1E81F}">
      <dsp:nvSpPr>
        <dsp:cNvPr id="0" name=""/>
        <dsp:cNvSpPr/>
      </dsp:nvSpPr>
      <dsp:spPr>
        <a:xfrm>
          <a:off x="1920265" y="1817224"/>
          <a:ext cx="2129563" cy="851825"/>
        </a:xfrm>
        <a:prstGeom prst="chevron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2012" tIns="30671" rIns="30671" bIns="30671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dirty="0" smtClean="0"/>
            <a:t>orientace</a:t>
          </a:r>
          <a:endParaRPr lang="cs-CZ" sz="2300" kern="1200" dirty="0"/>
        </a:p>
      </dsp:txBody>
      <dsp:txXfrm>
        <a:off x="2346178" y="1817224"/>
        <a:ext cx="1277738" cy="851825"/>
      </dsp:txXfrm>
    </dsp:sp>
    <dsp:sp modelId="{AA5CEE77-AEDE-471A-8019-D60FFCB556B4}">
      <dsp:nvSpPr>
        <dsp:cNvPr id="0" name=""/>
        <dsp:cNvSpPr/>
      </dsp:nvSpPr>
      <dsp:spPr>
        <a:xfrm>
          <a:off x="3836871" y="1817224"/>
          <a:ext cx="2129563" cy="851825"/>
        </a:xfrm>
        <a:prstGeom prst="chevron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2012" tIns="30671" rIns="30671" bIns="30671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dirty="0" smtClean="0"/>
            <a:t>motivace</a:t>
          </a:r>
          <a:endParaRPr lang="cs-CZ" sz="2300" kern="1200" dirty="0"/>
        </a:p>
      </dsp:txBody>
      <dsp:txXfrm>
        <a:off x="4262784" y="1817224"/>
        <a:ext cx="1277738" cy="851825"/>
      </dsp:txXfrm>
    </dsp:sp>
    <dsp:sp modelId="{2E405841-9D05-4BA7-AC26-3868354494DB}">
      <dsp:nvSpPr>
        <dsp:cNvPr id="0" name=""/>
        <dsp:cNvSpPr/>
      </dsp:nvSpPr>
      <dsp:spPr>
        <a:xfrm>
          <a:off x="5753478" y="1817224"/>
          <a:ext cx="2129563" cy="851825"/>
        </a:xfrm>
        <a:prstGeom prst="chevron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2012" tIns="30671" rIns="30671" bIns="30671" numCol="1" spcCol="1270" anchor="ctr" anchorCtr="0">
          <a:noAutofit/>
        </a:bodyPr>
        <a:lstStyle/>
        <a:p>
          <a:pPr lvl="0" algn="ctr" defTabSz="10223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300" kern="1200" dirty="0" smtClean="0"/>
            <a:t>habilitace</a:t>
          </a:r>
          <a:endParaRPr lang="cs-CZ" sz="2300" kern="1200" dirty="0"/>
        </a:p>
      </dsp:txBody>
      <dsp:txXfrm>
        <a:off x="6179391" y="1817224"/>
        <a:ext cx="1277738" cy="851825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6A24438-4B52-476E-B329-7107A3BDFFB4}">
      <dsp:nvSpPr>
        <dsp:cNvPr id="0" name=""/>
        <dsp:cNvSpPr/>
      </dsp:nvSpPr>
      <dsp:spPr>
        <a:xfrm>
          <a:off x="429570" y="472"/>
          <a:ext cx="3346456" cy="200787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2489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5600" kern="1200" dirty="0" smtClean="0"/>
            <a:t>umějí, ale nechtějí</a:t>
          </a:r>
          <a:endParaRPr lang="cs-CZ" sz="5600" kern="1200" dirty="0"/>
        </a:p>
      </dsp:txBody>
      <dsp:txXfrm>
        <a:off x="429570" y="472"/>
        <a:ext cx="3346456" cy="2007873"/>
      </dsp:txXfrm>
    </dsp:sp>
    <dsp:sp modelId="{9794B1B0-50E1-4081-B23D-B89B96ECC394}">
      <dsp:nvSpPr>
        <dsp:cNvPr id="0" name=""/>
        <dsp:cNvSpPr/>
      </dsp:nvSpPr>
      <dsp:spPr>
        <a:xfrm>
          <a:off x="4110672" y="472"/>
          <a:ext cx="3346456" cy="200787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2489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5600" kern="1200" dirty="0" smtClean="0"/>
            <a:t>umějí a chtějí</a:t>
          </a:r>
          <a:endParaRPr lang="cs-CZ" sz="5600" kern="1200" dirty="0"/>
        </a:p>
      </dsp:txBody>
      <dsp:txXfrm>
        <a:off x="4110672" y="472"/>
        <a:ext cx="3346456" cy="2007873"/>
      </dsp:txXfrm>
    </dsp:sp>
    <dsp:sp modelId="{02CE88A7-880B-40F6-AA83-3B99FAF73A81}">
      <dsp:nvSpPr>
        <dsp:cNvPr id="0" name=""/>
        <dsp:cNvSpPr/>
      </dsp:nvSpPr>
      <dsp:spPr>
        <a:xfrm>
          <a:off x="429570" y="2342991"/>
          <a:ext cx="3346456" cy="200787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2489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5600" kern="1200" dirty="0" smtClean="0"/>
            <a:t>neumějí a nechtějí</a:t>
          </a:r>
          <a:endParaRPr lang="cs-CZ" sz="5600" kern="1200" dirty="0"/>
        </a:p>
      </dsp:txBody>
      <dsp:txXfrm>
        <a:off x="429570" y="2342991"/>
        <a:ext cx="3346456" cy="2007873"/>
      </dsp:txXfrm>
    </dsp:sp>
    <dsp:sp modelId="{7D968305-1B5A-42DF-A8E8-C6E8BC9D50C2}">
      <dsp:nvSpPr>
        <dsp:cNvPr id="0" name=""/>
        <dsp:cNvSpPr/>
      </dsp:nvSpPr>
      <dsp:spPr>
        <a:xfrm>
          <a:off x="4110672" y="2342991"/>
          <a:ext cx="3346456" cy="200787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13360" tIns="213360" rIns="213360" bIns="213360" numCol="1" spcCol="1270" anchor="ctr" anchorCtr="0">
          <a:noAutofit/>
        </a:bodyPr>
        <a:lstStyle/>
        <a:p>
          <a:pPr lvl="0" algn="ctr" defTabSz="2489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5600" kern="1200" dirty="0" smtClean="0"/>
            <a:t>neumějí, ale chtějí</a:t>
          </a:r>
          <a:endParaRPr lang="cs-CZ" sz="5600" kern="1200" dirty="0"/>
        </a:p>
      </dsp:txBody>
      <dsp:txXfrm>
        <a:off x="4110672" y="2342991"/>
        <a:ext cx="3346456" cy="2007873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23A66E2-F44B-455D-9186-C360F34A10BD}">
      <dsp:nvSpPr>
        <dsp:cNvPr id="0" name=""/>
        <dsp:cNvSpPr/>
      </dsp:nvSpPr>
      <dsp:spPr>
        <a:xfrm>
          <a:off x="2964184" y="-156663"/>
          <a:ext cx="1847184" cy="1079861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900" kern="1200" dirty="0" smtClean="0"/>
            <a:t>přizpůsobujte úkoly lidem, ne  naopak</a:t>
          </a:r>
          <a:endParaRPr lang="cs-CZ" sz="1900" kern="1200" dirty="0"/>
        </a:p>
      </dsp:txBody>
      <dsp:txXfrm>
        <a:off x="3016898" y="-103949"/>
        <a:ext cx="1741756" cy="974433"/>
      </dsp:txXfrm>
    </dsp:sp>
    <dsp:sp modelId="{A96252C5-21B6-46E0-A335-B68DE6E6B693}">
      <dsp:nvSpPr>
        <dsp:cNvPr id="0" name=""/>
        <dsp:cNvSpPr/>
      </dsp:nvSpPr>
      <dsp:spPr>
        <a:xfrm>
          <a:off x="2183974" y="441295"/>
          <a:ext cx="4355168" cy="4355168"/>
        </a:xfrm>
        <a:custGeom>
          <a:avLst/>
          <a:gdLst/>
          <a:ahLst/>
          <a:cxnLst/>
          <a:rect l="0" t="0" r="0" b="0"/>
          <a:pathLst>
            <a:path>
              <a:moveTo>
                <a:pt x="2637994" y="49229"/>
              </a:moveTo>
              <a:arcTo wR="2177584" hR="2177584" stAng="16932376" swAng="1695184"/>
            </a:path>
          </a:pathLst>
        </a:custGeom>
        <a:noFill/>
        <a:ln w="635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DA6AA22-9A2F-400B-B4BC-1D807502784D}">
      <dsp:nvSpPr>
        <dsp:cNvPr id="0" name=""/>
        <dsp:cNvSpPr/>
      </dsp:nvSpPr>
      <dsp:spPr>
        <a:xfrm>
          <a:off x="5241700" y="969083"/>
          <a:ext cx="1847184" cy="1079861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900" kern="1200" dirty="0" smtClean="0"/>
            <a:t>práce musí občas zajímavá </a:t>
          </a:r>
          <a:r>
            <a:rPr lang="cs-CZ" sz="1900" kern="1200" dirty="0" smtClean="0">
              <a:sym typeface="Wingdings" panose="05000000000000000000" pitchFamily="2" charset="2"/>
            </a:rPr>
            <a:t></a:t>
          </a:r>
          <a:endParaRPr lang="cs-CZ" sz="1900" kern="1200" dirty="0"/>
        </a:p>
      </dsp:txBody>
      <dsp:txXfrm>
        <a:off x="5294414" y="1021797"/>
        <a:ext cx="1741756" cy="974433"/>
      </dsp:txXfrm>
    </dsp:sp>
    <dsp:sp modelId="{3851B724-CC69-4B6F-8CD2-9709D7C8179E}">
      <dsp:nvSpPr>
        <dsp:cNvPr id="0" name=""/>
        <dsp:cNvSpPr/>
      </dsp:nvSpPr>
      <dsp:spPr>
        <a:xfrm>
          <a:off x="2009801" y="-257260"/>
          <a:ext cx="4355168" cy="4355168"/>
        </a:xfrm>
        <a:custGeom>
          <a:avLst/>
          <a:gdLst/>
          <a:ahLst/>
          <a:cxnLst/>
          <a:rect l="0" t="0" r="0" b="0"/>
          <a:pathLst>
            <a:path>
              <a:moveTo>
                <a:pt x="4351088" y="2310825"/>
              </a:moveTo>
              <a:arcTo wR="2177584" hR="2177584" stAng="210479" swAng="717491"/>
            </a:path>
          </a:pathLst>
        </a:custGeom>
        <a:noFill/>
        <a:ln w="635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D5461CC-2D4F-42C8-BCF9-EF351F4CD7A5}">
      <dsp:nvSpPr>
        <dsp:cNvPr id="0" name=""/>
        <dsp:cNvSpPr/>
      </dsp:nvSpPr>
      <dsp:spPr>
        <a:xfrm>
          <a:off x="5307391" y="2505478"/>
          <a:ext cx="1847184" cy="1079861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900" kern="1200" dirty="0" smtClean="0"/>
            <a:t>ostatní může motivovat něco jiného než vás</a:t>
          </a:r>
          <a:endParaRPr lang="cs-CZ" sz="1900" kern="1200" dirty="0"/>
        </a:p>
      </dsp:txBody>
      <dsp:txXfrm>
        <a:off x="5360105" y="2558192"/>
        <a:ext cx="1741756" cy="974433"/>
      </dsp:txXfrm>
    </dsp:sp>
    <dsp:sp modelId="{2F917E3D-CA91-4D22-8A6E-22970AE8840E}">
      <dsp:nvSpPr>
        <dsp:cNvPr id="0" name=""/>
        <dsp:cNvSpPr/>
      </dsp:nvSpPr>
      <dsp:spPr>
        <a:xfrm>
          <a:off x="1930412" y="383266"/>
          <a:ext cx="4355168" cy="4355168"/>
        </a:xfrm>
        <a:custGeom>
          <a:avLst/>
          <a:gdLst/>
          <a:ahLst/>
          <a:cxnLst/>
          <a:rect l="0" t="0" r="0" b="0"/>
          <a:pathLst>
            <a:path>
              <a:moveTo>
                <a:pt x="4096847" y="3206322"/>
              </a:moveTo>
              <a:arcTo wR="2177584" hR="2177584" stAng="1691497" swAng="747074"/>
            </a:path>
          </a:pathLst>
        </a:custGeom>
        <a:noFill/>
        <a:ln w="635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4A277DF-097E-45F3-B214-ABC35BD3519C}">
      <dsp:nvSpPr>
        <dsp:cNvPr id="0" name=""/>
        <dsp:cNvSpPr/>
      </dsp:nvSpPr>
      <dsp:spPr>
        <a:xfrm>
          <a:off x="4129222" y="3982856"/>
          <a:ext cx="1847184" cy="1079861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900" kern="1200" dirty="0" smtClean="0"/>
            <a:t>motivující jsou odměny, ale i hrozby a tresty</a:t>
          </a:r>
          <a:endParaRPr lang="cs-CZ" sz="1900" kern="1200" dirty="0"/>
        </a:p>
      </dsp:txBody>
      <dsp:txXfrm>
        <a:off x="4181936" y="4035570"/>
        <a:ext cx="1741756" cy="974433"/>
      </dsp:txXfrm>
    </dsp:sp>
    <dsp:sp modelId="{2ADC96A0-1C3F-4ACE-8C26-C5AA1E4AA47A}">
      <dsp:nvSpPr>
        <dsp:cNvPr id="0" name=""/>
        <dsp:cNvSpPr/>
      </dsp:nvSpPr>
      <dsp:spPr>
        <a:xfrm>
          <a:off x="1063638" y="572449"/>
          <a:ext cx="4355168" cy="4355168"/>
        </a:xfrm>
        <a:custGeom>
          <a:avLst/>
          <a:gdLst/>
          <a:ahLst/>
          <a:cxnLst/>
          <a:rect l="0" t="0" r="0" b="0"/>
          <a:pathLst>
            <a:path>
              <a:moveTo>
                <a:pt x="3061870" y="4167537"/>
              </a:moveTo>
              <a:arcTo wR="2177584" hR="2177584" stAng="3962449" swAng="629828"/>
            </a:path>
          </a:pathLst>
        </a:custGeom>
        <a:noFill/>
        <a:ln w="635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2301885-7DCC-4E06-8452-BDE7AC70B602}">
      <dsp:nvSpPr>
        <dsp:cNvPr id="0" name=""/>
        <dsp:cNvSpPr/>
      </dsp:nvSpPr>
      <dsp:spPr>
        <a:xfrm>
          <a:off x="1897028" y="3970614"/>
          <a:ext cx="1847184" cy="1079861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900" kern="1200" dirty="0" smtClean="0"/>
            <a:t>zajímejte se o lidi, mluvte s nimi</a:t>
          </a:r>
          <a:endParaRPr lang="cs-CZ" sz="1900" kern="1200" dirty="0"/>
        </a:p>
      </dsp:txBody>
      <dsp:txXfrm>
        <a:off x="1949742" y="4023328"/>
        <a:ext cx="1741756" cy="974433"/>
      </dsp:txXfrm>
    </dsp:sp>
    <dsp:sp modelId="{8621CE44-9A6F-485B-BC87-30C7A80F3841}">
      <dsp:nvSpPr>
        <dsp:cNvPr id="0" name=""/>
        <dsp:cNvSpPr/>
      </dsp:nvSpPr>
      <dsp:spPr>
        <a:xfrm>
          <a:off x="2182427" y="1275262"/>
          <a:ext cx="4355168" cy="4355168"/>
        </a:xfrm>
        <a:custGeom>
          <a:avLst/>
          <a:gdLst/>
          <a:ahLst/>
          <a:cxnLst/>
          <a:rect l="0" t="0" r="0" b="0"/>
          <a:pathLst>
            <a:path>
              <a:moveTo>
                <a:pt x="61527" y="2691566"/>
              </a:moveTo>
              <a:arcTo wR="2177584" hR="2177584" stAng="9980848" swAng="603703"/>
            </a:path>
          </a:pathLst>
        </a:custGeom>
        <a:noFill/>
        <a:ln w="635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0405904-272A-4FEC-A824-53C567A44737}">
      <dsp:nvSpPr>
        <dsp:cNvPr id="0" name=""/>
        <dsp:cNvSpPr/>
      </dsp:nvSpPr>
      <dsp:spPr>
        <a:xfrm>
          <a:off x="1061416" y="2505478"/>
          <a:ext cx="1847184" cy="1079861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900" kern="1200" dirty="0" smtClean="0"/>
            <a:t>buďte vzorem chování</a:t>
          </a:r>
          <a:endParaRPr lang="cs-CZ" sz="1900" kern="1200" dirty="0"/>
        </a:p>
      </dsp:txBody>
      <dsp:txXfrm>
        <a:off x="1114130" y="2558192"/>
        <a:ext cx="1741756" cy="974433"/>
      </dsp:txXfrm>
    </dsp:sp>
    <dsp:sp modelId="{6DF97777-1D25-402E-B4D5-6F6887B5A555}">
      <dsp:nvSpPr>
        <dsp:cNvPr id="0" name=""/>
        <dsp:cNvSpPr/>
      </dsp:nvSpPr>
      <dsp:spPr>
        <a:xfrm>
          <a:off x="1560423" y="-887432"/>
          <a:ext cx="4355168" cy="4355168"/>
        </a:xfrm>
        <a:custGeom>
          <a:avLst/>
          <a:gdLst/>
          <a:ahLst/>
          <a:cxnLst/>
          <a:rect l="0" t="0" r="0" b="0"/>
          <a:pathLst>
            <a:path>
              <a:moveTo>
                <a:pt x="367334" y="3387901"/>
              </a:moveTo>
              <a:arcTo wR="2177584" hR="2177584" stAng="8774019" swAng="936073"/>
            </a:path>
          </a:pathLst>
        </a:custGeom>
        <a:noFill/>
        <a:ln w="635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3167E1F-2C90-4C98-B8E7-EC2B4DC2D7E1}">
      <dsp:nvSpPr>
        <dsp:cNvPr id="0" name=""/>
        <dsp:cNvSpPr/>
      </dsp:nvSpPr>
      <dsp:spPr>
        <a:xfrm>
          <a:off x="943582" y="883434"/>
          <a:ext cx="1847184" cy="1079861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2390" tIns="72390" rIns="72390" bIns="7239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900" kern="1200" dirty="0" smtClean="0"/>
            <a:t>model motivačního pole</a:t>
          </a:r>
          <a:endParaRPr lang="cs-CZ" sz="1900" kern="1200" dirty="0"/>
        </a:p>
      </dsp:txBody>
      <dsp:txXfrm>
        <a:off x="996296" y="936148"/>
        <a:ext cx="1741756" cy="974433"/>
      </dsp:txXfrm>
    </dsp:sp>
    <dsp:sp modelId="{81BC0E50-525A-49A1-85B9-D3CE49309937}">
      <dsp:nvSpPr>
        <dsp:cNvPr id="0" name=""/>
        <dsp:cNvSpPr/>
      </dsp:nvSpPr>
      <dsp:spPr>
        <a:xfrm>
          <a:off x="961268" y="687805"/>
          <a:ext cx="4355168" cy="4355168"/>
        </a:xfrm>
        <a:custGeom>
          <a:avLst/>
          <a:gdLst/>
          <a:ahLst/>
          <a:cxnLst/>
          <a:rect l="0" t="0" r="0" b="0"/>
          <a:pathLst>
            <a:path>
              <a:moveTo>
                <a:pt x="1282361" y="192527"/>
              </a:moveTo>
              <a:arcTo wR="2177584" hR="2177584" stAng="14743532" swAng="1168559"/>
            </a:path>
          </a:pathLst>
        </a:custGeom>
        <a:noFill/>
        <a:ln w="6350" cap="flat" cmpd="sng" algn="ctr">
          <a:solidFill>
            <a:schemeClr val="accent2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1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788A9D2B-2BC3-4B22-BFEF-07087293A92C}">
      <dsp:nvSpPr>
        <dsp:cNvPr id="0" name=""/>
        <dsp:cNvSpPr/>
      </dsp:nvSpPr>
      <dsp:spPr>
        <a:xfrm>
          <a:off x="0" y="285017"/>
          <a:ext cx="3781304" cy="3781304"/>
        </a:xfrm>
        <a:prstGeom prst="diamond">
          <a:avLst/>
        </a:prstGeom>
        <a:solidFill>
          <a:schemeClr val="accent2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307D84B9-F4D9-4993-9598-79632D541233}">
      <dsp:nvSpPr>
        <dsp:cNvPr id="0" name=""/>
        <dsp:cNvSpPr/>
      </dsp:nvSpPr>
      <dsp:spPr>
        <a:xfrm>
          <a:off x="359223" y="644240"/>
          <a:ext cx="1474708" cy="1474708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300" b="1" kern="1200" dirty="0" smtClean="0"/>
            <a:t>USMĚRŇOVATELÉ</a:t>
          </a:r>
          <a:endParaRPr lang="cs-CZ" sz="1300" b="1" kern="1200" dirty="0"/>
        </a:p>
      </dsp:txBody>
      <dsp:txXfrm>
        <a:off x="431212" y="716229"/>
        <a:ext cx="1330730" cy="1330730"/>
      </dsp:txXfrm>
    </dsp:sp>
    <dsp:sp modelId="{9EFEB89A-BFD8-4749-BAF7-6C31F9E5A4FE}">
      <dsp:nvSpPr>
        <dsp:cNvPr id="0" name=""/>
        <dsp:cNvSpPr/>
      </dsp:nvSpPr>
      <dsp:spPr>
        <a:xfrm>
          <a:off x="1947371" y="644240"/>
          <a:ext cx="1474708" cy="1474708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300" b="1" kern="1200" dirty="0" smtClean="0"/>
            <a:t>OBJEVOVATELÉ</a:t>
          </a:r>
          <a:endParaRPr lang="cs-CZ" sz="1300" b="1" kern="1200" dirty="0"/>
        </a:p>
      </dsp:txBody>
      <dsp:txXfrm>
        <a:off x="2019360" y="716229"/>
        <a:ext cx="1330730" cy="1330730"/>
      </dsp:txXfrm>
    </dsp:sp>
    <dsp:sp modelId="{00066C31-E783-4002-A120-24C6FAAB2509}">
      <dsp:nvSpPr>
        <dsp:cNvPr id="0" name=""/>
        <dsp:cNvSpPr/>
      </dsp:nvSpPr>
      <dsp:spPr>
        <a:xfrm>
          <a:off x="359223" y="2232388"/>
          <a:ext cx="1474708" cy="1474708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300" b="1" kern="1200" dirty="0" smtClean="0"/>
            <a:t>SLAĎOVATELÉ</a:t>
          </a:r>
          <a:endParaRPr lang="cs-CZ" sz="1300" b="1" kern="1200" dirty="0"/>
        </a:p>
      </dsp:txBody>
      <dsp:txXfrm>
        <a:off x="431212" y="2304377"/>
        <a:ext cx="1330730" cy="1330730"/>
      </dsp:txXfrm>
    </dsp:sp>
    <dsp:sp modelId="{A35369C8-A269-4BD9-8899-03263BD7F668}">
      <dsp:nvSpPr>
        <dsp:cNvPr id="0" name=""/>
        <dsp:cNvSpPr/>
      </dsp:nvSpPr>
      <dsp:spPr>
        <a:xfrm>
          <a:off x="1947371" y="2232388"/>
          <a:ext cx="1474708" cy="1474708"/>
        </a:xfrm>
        <a:prstGeom prst="round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2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9530" tIns="49530" rIns="49530" bIns="49530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1300" b="1" kern="1200" dirty="0" smtClean="0"/>
            <a:t>ZPŘESŇOVATELÉ</a:t>
          </a:r>
          <a:endParaRPr lang="cs-CZ" sz="1300" b="1" kern="1200" dirty="0"/>
        </a:p>
      </dsp:txBody>
      <dsp:txXfrm>
        <a:off x="2019360" y="2304377"/>
        <a:ext cx="1330730" cy="1330730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4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alg type="composite"/>
    <dgm:shape xmlns:r="http://schemas.openxmlformats.org/officeDocument/2006/relationships" r:blip="">
      <dgm:adjLst/>
    </dgm:shape>
    <dgm:presOf/>
    <dgm:constrLst>
      <dgm:constr type="w" for="ch" forName="tSp" refType="w"/>
      <dgm:constr type="h" for="ch" forName="tSp" refType="h" fact="0.15"/>
      <dgm:constr type="l" for="ch" forName="tSp"/>
      <dgm:constr type="t" for="ch" forName="tSp"/>
      <dgm:constr type="w" for="ch" forName="bSp" refType="w"/>
      <dgm:constr type="h" for="ch" forName="bSp" refType="h" fact="0.15"/>
      <dgm:constr type="l" for="ch" forName="bSp"/>
      <dgm:constr type="t" for="ch" forName="bSp" refType="h" fact="0.85"/>
      <dgm:constr type="w" for="ch" forName="process" refType="w"/>
      <dgm:constr type="h" for="ch" forName="process" refType="h" fact="0.7"/>
      <dgm:constr type="l" for="ch" forName="process"/>
      <dgm:constr type="t" for="ch" forName="process" refType="h" fact="0.15"/>
    </dgm:constrLst>
    <dgm:ruleLst/>
    <dgm:layoutNode name="t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bSp">
      <dgm:alg type="sp"/>
      <dgm:shape xmlns:r="http://schemas.openxmlformats.org/officeDocument/2006/relationships" r:blip="">
        <dgm:adjLst/>
      </dgm:shape>
      <dgm:presOf/>
      <dgm:constrLst/>
      <dgm:ruleLst/>
    </dgm:layoutNode>
    <dgm:layoutNode name="process">
      <dgm:choose name="Name1">
        <dgm:if name="Name2" func="var" arg="dir" op="equ" val="norm">
          <dgm:alg type="lin">
            <dgm:param type="linDir" val="fromL"/>
          </dgm:alg>
        </dgm:if>
        <dgm:else name="Name3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1" refType="w"/>
        <dgm:constr type="w" for="ch" forName="composite2" refType="w" refFor="ch" refForName="composite1" op="equ"/>
        <dgm:constr type="h" for="ch" forName="composite1" refType="h"/>
        <dgm:constr type="h" for="ch" forName="composite2" refType="h" refFor="ch" refForName="composite1" op="equ"/>
        <dgm:constr type="primFontSz" for="des" forName="parentNode1" val="65"/>
        <dgm:constr type="primFontSz" for="des" forName="parentNode2" refType="primFontSz" refFor="des" refForName="parentNode1" op="equ"/>
        <dgm:constr type="secFontSz" for="des" forName="childNode1tx" val="65"/>
        <dgm:constr type="secFontSz" for="des" forName="childNode2tx" refType="secFontSz" refFor="des" refForName="childNode1tx" op="equ"/>
        <dgm:constr type="w" for="des" ptType="sibTrans" refType="w" refFor="ch" refForName="composite1" op="equ" fact="0.05"/>
      </dgm:constrLst>
      <dgm:ruleLst/>
      <dgm:forEach name="Name4" axis="ch" ptType="node" step="2">
        <dgm:layoutNode name="composite1">
          <dgm:alg type="composite">
            <dgm:param type="ar" val="0.943"/>
          </dgm:alg>
          <dgm:shape xmlns:r="http://schemas.openxmlformats.org/officeDocument/2006/relationships" r:blip="">
            <dgm:adjLst/>
          </dgm:shape>
          <dgm:presOf/>
          <dgm:choose name="Name5">
            <dgm:if name="Name6" func="var" arg="dir" op="equ" val="norm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 refType="w" fact="0.2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35"/>
              </dgm:constrLst>
            </dgm:if>
            <dgm:else name="Name7">
              <dgm:constrLst>
                <dgm:constr type="h" refType="w" fact="1.06"/>
                <dgm:constr type="w" for="ch" forName="dummyNode1" refType="w"/>
                <dgm:constr type="h" for="ch" forName="dummyNode1" refType="h"/>
                <dgm:constr type="t" for="ch" forName="dummyNode1"/>
                <dgm:constr type="l" for="ch" forName="dummyNode1"/>
                <dgm:constr type="w" for="ch" forName="childNode1" refType="w" fact="0.9"/>
                <dgm:constr type="h" for="ch" forName="childNode1" refType="h" fact="0.7"/>
                <dgm:constr type="t" for="ch" forName="childNode1" refType="h" fact="0.15"/>
                <dgm:constr type="l" for="ch" forName="childNode1" refType="w" fact="0.1"/>
                <dgm:constr type="w" for="ch" forName="childNode1tx" refType="w" fact="0.9"/>
                <dgm:constr type="h" for="ch" forName="childNode1tx" refType="h" fact="0.55"/>
                <dgm:constr type="t" for="ch" forName="childNode1tx" refType="h" fact="0.15"/>
                <dgm:constr type="l" for="ch" forName="childNode1tx" refType="w" fact="0.1"/>
                <dgm:constr type="w" for="ch" forName="parentNode1" refType="w" fact="0.8"/>
                <dgm:constr type="h" for="ch" forName="parentNode1" refType="h" fact="0.3"/>
                <dgm:constr type="t" for="ch" forName="parentNode1" refType="h" fact="0.7"/>
                <dgm:constr type="l" for="ch" forName="parentNode1"/>
                <dgm:constr type="w" for="ch" forName="connSite1" refType="w" fact="0.01"/>
                <dgm:constr type="h" for="ch" forName="connSite1" refType="h" fact="0.01"/>
                <dgm:constr type="t" for="ch" forName="connSite1"/>
                <dgm:constr type="l" for="ch" forName="connSite1" refType="w" fact="0.65"/>
              </dgm:constrLst>
            </dgm:else>
          </dgm:choose>
          <dgm:ruleLst/>
          <dgm:layoutNode name="dummyNode1">
            <dgm:alg type="sp"/>
            <dgm:shape xmlns:r="http://schemas.openxmlformats.org/officeDocument/2006/relationships" type="rect" r:blip="" hideGeom="1">
              <dgm:adjLst/>
            </dgm:shape>
            <dgm:presOf/>
            <dgm:constrLst/>
            <dgm:ruleLst/>
          </dgm:layoutNode>
          <dgm:layoutNode name="childNode1" styleLbl="bgAcc1">
            <dgm:varLst>
              <dgm:bulletEnabled val="1"/>
            </dgm:varLst>
            <dgm:alg type="sp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des" ptType="node"/>
            <dgm:constrLst/>
            <dgm:ruleLst/>
          </dgm:layoutNode>
          <dgm:layoutNode name="childNode1tx" styleLbl="bgAcc1">
            <dgm:varLst>
              <dgm:bulletEnabled val="1"/>
            </dgm:varLst>
            <dgm:alg type="tx">
              <dgm:param type="stBulletLvl" val="1"/>
            </dgm:alg>
            <dgm:shape xmlns:r="http://schemas.openxmlformats.org/officeDocument/2006/relationships" type="roundRect" r:blip="" hideGeom="1">
              <dgm:adjLst>
                <dgm:adj idx="1" val="0.1"/>
              </dgm:adjLst>
            </dgm:shape>
            <dgm:presOf axis="des" ptType="node"/>
            <dgm:constrLst>
              <dgm:constr type="secFontSz" val="65"/>
              <dgm:constr type="primFontSz" refType="secFontSz"/>
              <dgm:constr type="tMarg" refType="secFontSz" fact="0.15"/>
              <dgm:constr type="bMarg" refType="secFontSz" fact="0.15"/>
              <dgm:constr type="lMarg" refType="secFontSz" fact="0.15"/>
              <dgm:constr type="rMarg" refType="secFontSz" fact="0.15"/>
            </dgm:constrLst>
            <dgm:ruleLst>
              <dgm:rule type="secFontSz" val="5" fact="NaN" max="NaN"/>
            </dgm:ruleLst>
          </dgm:layoutNode>
          <dgm:layoutNode name="parentNode1" styleLbl="node1">
            <dgm:varLst>
              <dgm:chMax val="1"/>
              <dgm:bulletEnabled val="1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1"/>
              <dgm:constr type="bMarg" refType="primFontSz" fact="0.1"/>
              <dgm:constr type="lMarg" refType="primFontSz" fact="0.15"/>
              <dgm:constr type="rMarg" refType="primFontSz" fact="0.15"/>
            </dgm:constrLst>
            <dgm:ruleLst>
              <dgm:rule type="primFontSz" val="5" fact="NaN" max="NaN"/>
            </dgm:ruleLst>
          </dgm:layoutNode>
          <dgm:layoutNode name="connSite1" moveWith="childNode1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layoutNode>
        <dgm:forEach name="Name8" axis="followSib" ptType="sibTrans" cnt="1">
          <dgm:layoutNode name="Name9">
            <dgm:alg type="conn">
              <dgm:param type="connRout" val="curve"/>
              <dgm:param type="srcNode" val="parentNode1"/>
              <dgm:param type="dstNode" val="connSite2"/>
              <dgm:param type="begPts" val="bCtr"/>
              <dgm:param type="endPts" val="bCtr"/>
            </dgm:alg>
            <dgm:shape xmlns:r="http://schemas.openxmlformats.org/officeDocument/2006/relationships" type="conn" r:blip="" zOrderOff="-2">
              <dgm:adjLst/>
            </dgm:shape>
            <dgm:presOf axis="self"/>
            <dgm:choose name="Name10">
              <dgm:if name="Name11" func="var" arg="dir" op="equ" val="norm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-1.15"/>
                  <dgm:constr type="begPad"/>
                  <dgm:constr type="endPad"/>
                </dgm:constrLst>
              </dgm:if>
              <dgm:else name="Name12">
                <dgm:constrLst>
                  <dgm:constr type="h" refType="w" fact="0.35"/>
                  <dgm:constr type="wArH" refType="h"/>
                  <dgm:constr type="hArH" refType="h"/>
                  <dgm:constr type="connDist"/>
                  <dgm:constr type="diam" refType="connDist" fact="1.15"/>
                  <dgm:constr type="begPad"/>
                  <dgm:constr type="endPad"/>
                </dgm:constrLst>
              </dgm:else>
            </dgm:choose>
            <dgm:ruleLst/>
          </dgm:layoutNode>
        </dgm:forEach>
        <dgm:forEach name="Name13" axis="followSib" ptType="node" cnt="1">
          <dgm:layoutNode name="composite2">
            <dgm:alg type="composite">
              <dgm:param type="ar" val="0.943"/>
            </dgm:alg>
            <dgm:shape xmlns:r="http://schemas.openxmlformats.org/officeDocument/2006/relationships" r:blip="">
              <dgm:adjLst/>
            </dgm:shape>
            <dgm:presOf/>
            <dgm:choose name="Name14">
              <dgm:if name="Name15" func="var" arg="dir" op="equ" val="norm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 refType="w" fact="0.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25"/>
                </dgm:constrLst>
              </dgm:if>
              <dgm:else name="Name16">
                <dgm:constrLst>
                  <dgm:constr type="h" refType="w" fact="1.06"/>
                  <dgm:constr type="w" for="ch" forName="dummyNode2" refType="w"/>
                  <dgm:constr type="h" for="ch" forName="dummyNode2" refType="h"/>
                  <dgm:constr type="t" for="ch" forName="dummyNode2"/>
                  <dgm:constr type="l" for="ch" forName="dummyNode2"/>
                  <dgm:constr type="w" for="ch" forName="childNode2" refType="w" fact="0.9"/>
                  <dgm:constr type="h" for="ch" forName="childNode2" refType="h" fact="0.7"/>
                  <dgm:constr type="t" for="ch" forName="childNode2" refType="h" fact="0.15"/>
                  <dgm:constr type="l" for="ch" forName="childNode2" refType="w" fact="0.1"/>
                  <dgm:constr type="w" for="ch" forName="childNode2tx" refType="w" fact="0.9"/>
                  <dgm:constr type="h" for="ch" forName="childNode2tx" refType="h" fact="0.55"/>
                  <dgm:constr type="t" for="ch" forName="childNode2tx" refType="h" fact="0.3"/>
                  <dgm:constr type="l" for="ch" forName="childNode2tx" refType="w" fact="0.1"/>
                  <dgm:constr type="w" for="ch" forName="parentNode2" refType="w" fact="0.8"/>
                  <dgm:constr type="h" for="ch" forName="parentNode2" refType="h" fact="0.3"/>
                  <dgm:constr type="t" for="ch" forName="parentNode2"/>
                  <dgm:constr type="l" for="ch" forName="parentNode2"/>
                  <dgm:constr type="w" for="ch" forName="connSite2" refType="w" fact="0.01"/>
                  <dgm:constr type="h" for="ch" forName="connSite2" refType="h" fact="0.01"/>
                  <dgm:constr type="t" for="ch" forName="connSite2" refType="h" fact="0.99"/>
                  <dgm:constr type="l" for="ch" forName="connSite2" refType="w" fact="0.85"/>
                </dgm:constrLst>
              </dgm:else>
            </dgm:choose>
            <dgm:ruleLst/>
            <dgm:layoutNode name="dummyNode2">
              <dgm:alg type="sp"/>
              <dgm:shape xmlns:r="http://schemas.openxmlformats.org/officeDocument/2006/relationships" type="rect" r:blip="" hideGeom="1">
                <dgm:adjLst/>
              </dgm:shape>
              <dgm:presOf/>
              <dgm:constrLst/>
              <dgm:ruleLst/>
            </dgm:layoutNode>
            <dgm:layoutNode name="childNode2" styleLbl="bgAcc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des" ptType="node"/>
              <dgm:constrLst/>
              <dgm:ruleLst/>
            </dgm:layoutNode>
            <dgm:layoutNode name="childNode2tx" styleLbl="bgAcc1">
              <dgm:varLst>
                <dgm:bulletEnabled val="1"/>
              </dgm:varLst>
              <dgm:alg type="tx">
                <dgm:param type="stBulletLvl" val="1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15"/>
                <dgm:constr type="bMarg" refType="secFontSz" fact="0.15"/>
                <dgm:constr type="lMarg" refType="secFontSz" fact="0.15"/>
                <dgm:constr type="rMarg" refType="secFontSz" fact="0.15"/>
              </dgm:constrLst>
              <dgm:ruleLst>
                <dgm:rule type="secFontSz" val="5" fact="NaN" max="NaN"/>
              </dgm:ruleLst>
            </dgm:layoutNode>
            <dgm:layoutNode name="parentNode2" styleLbl="node1">
              <dgm:varLst>
                <dgm:chMax val="0"/>
                <dgm:bulletEnabled val="1"/>
              </dgm:varLst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connSite2" moveWith="childNode2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layoutNode>
          <dgm:forEach name="Name17" axis="followSib" ptType="sibTrans" cnt="1">
            <dgm:layoutNode name="Name18">
              <dgm:alg type="conn">
                <dgm:param type="connRout" val="curve"/>
                <dgm:param type="srcNode" val="parentNode2"/>
                <dgm:param type="dstNode" val="connSite1"/>
                <dgm:param type="begPts" val="tCtr"/>
                <dgm:param type="endPts" val="tCtr"/>
              </dgm:alg>
              <dgm:shape xmlns:r="http://schemas.openxmlformats.org/officeDocument/2006/relationships" type="conn" r:blip="" zOrderOff="-2">
                <dgm:adjLst/>
              </dgm:shape>
              <dgm:presOf axis="self"/>
              <dgm:choose name="Name19">
                <dgm:if name="Name20" func="var" arg="dir" op="equ" val="norm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1.15"/>
                    <dgm:constr type="begPad"/>
                    <dgm:constr type="endPad"/>
                  </dgm:constrLst>
                </dgm:if>
                <dgm:else name="Name21">
                  <dgm:constrLst>
                    <dgm:constr type="h" refType="w" fact="0.35"/>
                    <dgm:constr type="wArH" refType="h"/>
                    <dgm:constr type="hArH" refType="h"/>
                    <dgm:constr type="connDist"/>
                    <dgm:constr type="diam" refType="connDist" fact="-1.15"/>
                    <dgm:constr type="begPad"/>
                    <dgm:constr type="endPad"/>
                  </dgm:constrLst>
                </dgm:else>
              </dgm:choose>
              <dgm:ruleLst/>
            </dgm:layoutNode>
          </dgm:forEach>
        </dgm:forEach>
      </dgm:forEach>
    </dgm:layoutNod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1">
  <dgm:title val=""/>
  <dgm:desc val=""/>
  <dgm:catLst>
    <dgm:cat type="process" pri="9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des" func="maxDepth" op="gte" val="2">
        <dgm:constrLst>
          <dgm:constr type="h" for="ch" forName="composite" refType="h"/>
          <dgm:constr type="w" for="ch" forName="composite" refType="w"/>
          <dgm:constr type="w" for="des" forName="parTx"/>
          <dgm:constr type="h" for="des" forName="parTx" op="equ"/>
          <dgm:constr type="w" for="des" forName="desTx"/>
          <dgm:constr type="h" for="des" forName="desTx" op="equ"/>
          <dgm:constr type="primFontSz" for="des" forName="parTx" val="65"/>
          <dgm:constr type="secFontSz" for="des" forName="desTx" refType="primFontSz" refFor="des" refForName="parTx" op="equ"/>
          <dgm:constr type="h" for="des" forName="parTx" refType="primFontSz" refFor="des" refForName="parTx" fact="1.5"/>
          <dgm:constr type="h" for="des" forName="desTx" refType="primFontSz" refFor="des" refForName="parTx" fact="0.5"/>
          <dgm:constr type="w" for="ch" forName="space" op="equ" val="-6"/>
        </dgm:constrLst>
        <dgm:ruleLst>
          <dgm:rule type="w" for="ch" forName="composite" val="0" fact="NaN" max="NaN"/>
          <dgm:rule type="primFontSz" for="des" forName="parTx" val="5" fact="NaN" max="NaN"/>
        </dgm:ruleLst>
        <dgm:forEach name="Name6" axis="ch" ptType="node">
          <dgm:layoutNode name="composite">
            <dgm:alg type="composite"/>
            <dgm:shape xmlns:r="http://schemas.openxmlformats.org/officeDocument/2006/relationships" r:blip="">
              <dgm:adjLst/>
            </dgm:shape>
            <dgm:presOf/>
            <dgm:choose name="Name7">
              <dgm:if name="Name8" func="var" arg="dir" op="equ" val="norm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if>
              <dgm:else name="Name9">
                <dgm:constrLst>
                  <dgm:constr type="l" for="ch" forName="parTx"/>
                  <dgm:constr type="w" for="ch" forName="parTx" refType="w"/>
                  <dgm:constr type="t" for="ch" forName="parTx"/>
                  <dgm:constr type="l" for="ch" forName="desTx" refType="w" fact="0.2"/>
                  <dgm:constr type="w" for="ch" forName="desTx" refType="w" refFor="ch" refForName="parTx" fact="0.8"/>
                  <dgm:constr type="t" for="ch" forName="desTx" refType="h" refFor="ch" refForName="parTx" fact="1.125"/>
                </dgm:constrLst>
              </dgm:else>
            </dgm:choose>
            <dgm:ruleLst>
              <dgm:rule type="h" val="INF" fact="NaN" max="NaN"/>
            </dgm:ruleLst>
            <dgm:layoutNode name="parTx">
              <dgm:varLst>
                <dgm:chMax val="0"/>
                <dgm:chPref val="0"/>
                <dgm:bulletEnabled val="1"/>
              </dgm:varLst>
              <dgm:alg type="tx"/>
              <dgm:choose name="Name10">
                <dgm:if name="Name11" func="var" arg="dir" op="equ" val="norm">
                  <dgm:shape xmlns:r="http://schemas.openxmlformats.org/officeDocument/2006/relationships" type="chevron" r:blip="">
                    <dgm:adjLst/>
                  </dgm:shape>
                </dgm:if>
                <dgm:else name="Name12">
                  <dgm:shape xmlns:r="http://schemas.openxmlformats.org/officeDocument/2006/relationships" rot="180" type="chevron" r:blip="">
                    <dgm:adjLst/>
                  </dgm:shape>
                </dgm:else>
              </dgm:choose>
              <dgm:presOf axis="self" ptType="node"/>
              <dgm:choose name="Name13">
                <dgm:if name="Name14" func="var" arg="dir" op="equ" val="norm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315"/>
                    <dgm:constr type="rMarg" refType="primFontSz" fact="0.105"/>
                  </dgm:constrLst>
                </dgm:if>
                <dgm:else name="Name15">
                  <dgm:constrLst>
                    <dgm:constr type="h" refType="w" op="lte" fact="0.4"/>
                    <dgm:constr type="h"/>
                    <dgm:constr type="tMarg" refType="primFontSz" fact="0.105"/>
                    <dgm:constr type="bMarg" refType="primFontSz" fact="0.105"/>
                    <dgm:constr type="lMarg" refType="primFontSz" fact="0.105"/>
                    <dgm:constr type="rMarg" refType="primFontSz" fact="0.315"/>
                  </dgm:constrLst>
                </dgm:else>
              </dgm:choose>
              <dgm:ruleLst>
                <dgm:rule type="h" val="INF" fact="NaN" max="NaN"/>
              </dgm:ruleLst>
            </dgm:layoutNode>
            <dgm:layoutNode name="desTx" styleLbl="revTx">
              <dgm:varLst>
                <dgm:bulletEnabled val="1"/>
              </dgm:varLst>
              <dgm:alg type="tx">
                <dgm:param type="stBulletLvl" val="1"/>
              </dgm:alg>
              <dgm:choose name="Name16">
                <dgm:if name="Name17" axis="ch" ptType="node" func="cnt" op="gte" val="1">
                  <dgm:shape xmlns:r="http://schemas.openxmlformats.org/officeDocument/2006/relationships" type="rect" r:blip="">
                    <dgm:adjLst/>
                  </dgm:shape>
                </dgm:if>
                <dgm:else name="Name18">
                  <dgm:shape xmlns:r="http://schemas.openxmlformats.org/officeDocument/2006/relationships" type="rect" r:blip="" hideGeom="1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h"/>
                <dgm:constr type="tMarg"/>
                <dgm:constr type="bMarg"/>
                <dgm:constr type="rMarg"/>
                <dgm:constr type="lMarg"/>
              </dgm:constrLst>
              <dgm:ruleLst>
                <dgm:rule type="h" val="INF" fact="NaN" max="NaN"/>
              </dgm:ruleLst>
            </dgm:layoutNode>
          </dgm:layoutNode>
          <dgm:forEach name="Name19" axis="followSib" ptType="sibTrans" cnt="1">
            <dgm:layoutNode name="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if>
      <dgm:else name="Name20">
        <dgm:constrLst>
          <dgm:constr type="w" for="ch" forName="parTxOnly" refType="w"/>
          <dgm:constr type="h" for="des" forName="parTxOnly" op="equ"/>
          <dgm:constr type="primFontSz" for="des" forName="parTxOnly" op="equ" val="65"/>
          <dgm:constr type="w" for="ch" forName="parTxOnlySpace" refType="w" refFor="ch" refForName="parTxOnly" fact="-0.1"/>
        </dgm:constrLst>
        <dgm:ruleLst/>
        <dgm:forEach name="Name21" axis="ch" ptType="node">
          <dgm:layoutNode name="parTxOnly">
            <dgm:varLst>
              <dgm:chMax val="0"/>
              <dgm:chPref val="0"/>
              <dgm:bulletEnabled val="1"/>
            </dgm:varLst>
            <dgm:alg type="tx"/>
            <dgm:choose name="Name22">
              <dgm:if name="Name23" func="var" arg="dir" op="equ" val="norm">
                <dgm:shape xmlns:r="http://schemas.openxmlformats.org/officeDocument/2006/relationships" type="chevron" r:blip="">
                  <dgm:adjLst/>
                </dgm:shape>
              </dgm:if>
              <dgm:else name="Name24">
                <dgm:shape xmlns:r="http://schemas.openxmlformats.org/officeDocument/2006/relationships" rot="180" type="chevron" r:blip="">
                  <dgm:adjLst/>
                </dgm:shape>
              </dgm:else>
            </dgm:choose>
            <dgm:presOf axis="self" ptType="node"/>
            <dgm:choose name="Name25">
              <dgm:if name="Name26" func="var" arg="dir" op="equ" val="norm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315"/>
                  <dgm:constr type="rMarg" refType="primFontSz" fact="0.105"/>
                </dgm:constrLst>
              </dgm:if>
              <dgm:else name="Name27">
                <dgm:constrLst>
                  <dgm:constr type="h" refType="w" op="equ" fact="0.4"/>
                  <dgm:constr type="tMarg" refType="primFontSz" fact="0.105"/>
                  <dgm:constr type="bMarg" refType="primFontSz" fact="0.105"/>
                  <dgm:constr type="lMarg" refType="primFontSz" fact="0.105"/>
                  <dgm:constr type="rMarg" refType="primFontSz" fact="0.315"/>
                </dgm:constrLst>
              </dgm:else>
            </dgm:choose>
            <dgm:ruleLst>
              <dgm:rule type="primFontSz" val="5" fact="NaN" max="NaN"/>
            </dgm:ruleLst>
          </dgm:layoutNode>
          <dgm:forEach name="Name28" axis="followSib" ptType="sibTrans" cnt="1">
            <dgm:layoutNode name="parTxOnly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forEach>
      </dgm:else>
    </dgm:choos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cycle6">
  <dgm:title val=""/>
  <dgm:desc val=""/>
  <dgm:catLst>
    <dgm:cat type="cycle" pri="4000"/>
    <dgm:cat type="relationship" pri="2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hoose name="Name9">
      <dgm:if name="Name10" func="var" arg="dir" op="equ" val="norm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op="equ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if>
      <dgm:else name="Name11">
        <dgm:constrLst>
          <dgm:constr type="w" for="ch" forName="node" refType="w"/>
          <dgm:constr type="w" for="ch" ptType="sibTrans" refType="w" refFor="ch" refForName="node" op="equ" fact="0.3"/>
          <dgm:constr type="diam" for="ch" ptType="sibTrans" refType="diam" op="equ" fact="-1"/>
          <dgm:constr type="sibSp" refType="w" refFor="ch" refForName="node" op="equ" fact="0.15"/>
          <dgm:constr type="w" for="ch" forName="spNode" refType="sibSp" fact="1.6"/>
          <dgm:constr type="primFontSz" for="ch" forName="node" op="equ" val="65"/>
        </dgm:constrLst>
      </dgm:else>
    </dgm:choose>
    <dgm:ruleLst/>
    <dgm:forEach name="Name12" axis="ch" ptType="node">
      <dgm:layoutNode name="node">
        <dgm:varLst>
          <dgm:bulletEnabled val="1"/>
        </dgm:varLst>
        <dgm:alg type="tx"/>
        <dgm:shape xmlns:r="http://schemas.openxmlformats.org/officeDocument/2006/relationships" type="roundRect" r:blip="">
          <dgm:adjLst/>
        </dgm:shape>
        <dgm:presOf axis="desOrSelf" ptType="node"/>
        <dgm:constrLst>
          <dgm:constr type="h" refType="w" fact="0.65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5" fact="NaN" max="NaN"/>
        </dgm:ruleLst>
      </dgm:layoutNode>
      <dgm:choose name="Name13">
        <dgm:if name="Name14" axis="par ch" ptType="doc node" func="cnt" op="gt" val="1">
          <dgm:layoutNode name="spNode">
            <dgm:alg type="sp"/>
            <dgm:shape xmlns:r="http://schemas.openxmlformats.org/officeDocument/2006/relationships" r:blip="">
              <dgm:adjLst/>
            </dgm:shape>
            <dgm:presOf/>
            <dgm:constrLst>
              <dgm:constr type="h" refType="w"/>
            </dgm:constrLst>
            <dgm:ruleLst/>
          </dgm:layoutNode>
          <dgm:forEach name="Name15" axis="followSib" ptType="sibTrans" hideLastTrans="0" cnt="1">
            <dgm:layoutNode name="sibTrans">
              <dgm:alg type="conn">
                <dgm:param type="dim" val="1D"/>
                <dgm:param type="connRout" val="curve"/>
                <dgm:param type="begPts" val="radial"/>
                <dgm:param type="endPts" val="radial"/>
                <dgm:param type="endSty" val="noArr"/>
              </dgm:alg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0.65"/>
                <dgm:constr type="connDist"/>
                <dgm:constr type="begPad" refType="connDist" fact="0.01"/>
                <dgm:constr type="endPad" refType="connDist" fact="0.01"/>
              </dgm:constrLst>
              <dgm:ruleLst/>
            </dgm:layoutNode>
          </dgm:forEach>
        </dgm:if>
        <dgm:else name="Name16"/>
      </dgm:choose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matrix3">
  <dgm:title val=""/>
  <dgm:desc val=""/>
  <dgm:catLst>
    <dgm:cat type="matrix" pri="1000"/>
    <dgm:cat type="convert" pri="18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0" destOrd="0"/>
        <dgm:cxn modelId="8" srcId="0" destId="4" srcOrd="1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matrix">
    <dgm:varLst>
      <dgm:chMax val="1"/>
      <dgm:dir/>
      <dgm:resizeHandles val="exact"/>
    </dgm:varLst>
    <dgm:alg type="composite">
      <dgm:param type="ar" val="1"/>
    </dgm:alg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29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71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29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71"/>
          <dgm:constr type="ctrY" for="ch" forName="quad4" refType="h" fact="0.71"/>
          <dgm:constr type="primFontSz" for="des" ptType="node" op="equ" val="65"/>
        </dgm:constrLst>
      </dgm:if>
      <dgm:else name="Name2">
        <dgm:constrLst>
          <dgm:constr type="w" for="ch" forName="diamond" refType="w"/>
          <dgm:constr type="h" for="ch" forName="diamond" refType="h"/>
          <dgm:constr type="w" for="ch" forName="quad1" refType="w" fact="0.39"/>
          <dgm:constr type="h" for="ch" forName="quad1" refType="h" fact="0.39"/>
          <dgm:constr type="ctrX" for="ch" forName="quad1" refType="w" fact="0.71"/>
          <dgm:constr type="ctrY" for="ch" forName="quad1" refType="h" fact="0.29"/>
          <dgm:constr type="w" for="ch" forName="quad2" refType="w" fact="0.39"/>
          <dgm:constr type="h" for="ch" forName="quad2" refType="h" fact="0.39"/>
          <dgm:constr type="ctrX" for="ch" forName="quad2" refType="w" fact="0.29"/>
          <dgm:constr type="ctrY" for="ch" forName="quad2" refType="h" fact="0.29"/>
          <dgm:constr type="w" for="ch" forName="quad3" refType="w" fact="0.39"/>
          <dgm:constr type="h" for="ch" forName="quad3" refType="h" fact="0.39"/>
          <dgm:constr type="ctrX" for="ch" forName="quad3" refType="w" fact="0.71"/>
          <dgm:constr type="ctrY" for="ch" forName="quad3" refType="h" fact="0.71"/>
          <dgm:constr type="w" for="ch" forName="quad4" refType="w" fact="0.39"/>
          <dgm:constr type="h" for="ch" forName="quad4" refType="h" fact="0.39"/>
          <dgm:constr type="ctrX" for="ch" forName="quad4" refType="w" fact="0.29"/>
          <dgm:constr type="ctrY" for="ch" forName="quad4" refType="h" fact="0.71"/>
          <dgm:constr type="primFontSz" for="des" ptType="node" op="equ" val="65"/>
        </dgm:constrLst>
      </dgm:else>
    </dgm:choose>
    <dgm:ruleLst/>
    <dgm:choose name="Name3">
      <dgm:if name="Name4" axis="ch" ptType="node" func="cnt" op="gte" val="1">
        <dgm:layoutNode name="diamond" styleLbl="bgShp">
          <dgm:alg type="sp"/>
          <dgm:shape xmlns:r="http://schemas.openxmlformats.org/officeDocument/2006/relationships" type="diamond" r:blip="">
            <dgm:adjLst/>
          </dgm:shape>
          <dgm:presOf/>
          <dgm:constrLst>
            <dgm:constr type="w" refType="h" op="equ"/>
          </dgm:constrLst>
          <dgm:ruleLst/>
        </dgm:layoutNode>
        <dgm:layoutNode name="quad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2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3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3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quad4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4 1" cnt="1 0"/>
          <dgm:constrLst>
            <dgm:constr type="w" refType="h" op="equ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731434-4875-4AEC-ABC2-5BA0E872A35B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DF3F397-E02F-4CE6-9C84-30FD870A9882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884249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CF7CD8D-FC62-4C6C-B290-2D70B059EFCF}" type="slidenum">
              <a:rPr lang="cs-CZ" smtClean="0"/>
              <a:t>10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85466471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CF7CD8D-FC62-4C6C-B290-2D70B059EFCF}" type="slidenum">
              <a:rPr lang="cs-CZ" smtClean="0"/>
              <a:t>12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67053282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cs-CZ" dirty="0" smtClean="0"/>
          </a:p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01EF428-9320-40AF-BAF9-272333D54340}" type="slidenum">
              <a:rPr lang="cs-CZ" smtClean="0"/>
              <a:t>14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258086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můžete upravit styl předlohy.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569411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950246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8684735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615623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126388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2719038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926869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771487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584191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3388005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Upravte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453719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Upravte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1097EE-E8C8-4162-838D-9793496E7BAF}" type="datetimeFigureOut">
              <a:rPr lang="cs-CZ" smtClean="0"/>
              <a:t>29.03.2023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D415AC-85BC-496F-858E-6915D04071E0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0237303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7" Type="http://schemas.microsoft.com/office/2007/relationships/diagramDrawing" Target="../diagrams/drawing5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214438"/>
            <a:ext cx="9144000" cy="2387600"/>
          </a:xfrm>
        </p:spPr>
        <p:txBody>
          <a:bodyPr>
            <a:normAutofit/>
          </a:bodyPr>
          <a:lstStyle/>
          <a:p>
            <a:r>
              <a:rPr lang="cs-CZ" sz="4400" b="1" smtClean="0"/>
              <a:t>MOTIVACE A HODNOCENÍ PRACOVNÍKŮ </a:t>
            </a: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LEADERSHIP V MATEŘSKÉ ŠKOLE 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862317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Diagram postojů a schopností lidí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2152650" y="1825625"/>
          <a:ext cx="78867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:p14="http://schemas.microsoft.com/office/powerpoint/2010/main" val="37309883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</a:t>
            </a:r>
            <a:r>
              <a:rPr lang="cs-CZ" dirty="0" smtClean="0"/>
              <a:t>raktické </a:t>
            </a:r>
            <a:r>
              <a:rPr lang="cs-CZ" dirty="0" smtClean="0"/>
              <a:t>zásady motivace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094589310"/>
              </p:ext>
            </p:extLst>
          </p:nvPr>
        </p:nvGraphicFramePr>
        <p:xfrm>
          <a:off x="2185306" y="1527403"/>
          <a:ext cx="8215993" cy="490605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2631504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Motivační typy lidí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4205347" y="1705550"/>
          <a:ext cx="3781304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TextovéPole 4"/>
          <p:cNvSpPr txBox="1"/>
          <p:nvPr/>
        </p:nvSpPr>
        <p:spPr>
          <a:xfrm>
            <a:off x="5530650" y="1598356"/>
            <a:ext cx="21876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/>
              <a:t>DYNAMIKA</a:t>
            </a:r>
          </a:p>
        </p:txBody>
      </p:sp>
      <p:sp>
        <p:nvSpPr>
          <p:cNvPr id="6" name="TextovéPole 5"/>
          <p:cNvSpPr txBox="1"/>
          <p:nvPr/>
        </p:nvSpPr>
        <p:spPr>
          <a:xfrm>
            <a:off x="8123500" y="3678293"/>
            <a:ext cx="21876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/>
              <a:t>UŽITEČNOST</a:t>
            </a:r>
          </a:p>
        </p:txBody>
      </p:sp>
      <p:sp>
        <p:nvSpPr>
          <p:cNvPr id="7" name="TextovéPole 6"/>
          <p:cNvSpPr txBox="1"/>
          <p:nvPr/>
        </p:nvSpPr>
        <p:spPr>
          <a:xfrm>
            <a:off x="5530650" y="5887083"/>
            <a:ext cx="21876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/>
              <a:t>STABILITA</a:t>
            </a:r>
          </a:p>
        </p:txBody>
      </p:sp>
      <p:sp>
        <p:nvSpPr>
          <p:cNvPr id="9" name="TextovéPole 8"/>
          <p:cNvSpPr txBox="1"/>
          <p:nvPr/>
        </p:nvSpPr>
        <p:spPr>
          <a:xfrm>
            <a:off x="2731624" y="3696553"/>
            <a:ext cx="218761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/>
              <a:t>EFEKTIVITA</a:t>
            </a:r>
          </a:p>
        </p:txBody>
      </p:sp>
    </p:spTree>
    <p:extLst>
      <p:ext uri="{BB962C8B-B14F-4D97-AF65-F5344CB8AC3E}">
        <p14:creationId xmlns:p14="http://schemas.microsoft.com/office/powerpoint/2010/main" val="33728584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smtClean="0"/>
              <a:t>Jak vést a „učit“ lidi</a:t>
            </a:r>
            <a:endParaRPr lang="cs-CZ" dirty="0"/>
          </a:p>
        </p:txBody>
      </p:sp>
      <p:grpSp>
        <p:nvGrpSpPr>
          <p:cNvPr id="19" name="Skupina 18"/>
          <p:cNvGrpSpPr/>
          <p:nvPr/>
        </p:nvGrpSpPr>
        <p:grpSpPr>
          <a:xfrm>
            <a:off x="3882336" y="2150555"/>
            <a:ext cx="4169786" cy="4472496"/>
            <a:chOff x="2340497" y="2171371"/>
            <a:chExt cx="3889618" cy="4472496"/>
          </a:xfrm>
        </p:grpSpPr>
        <p:sp>
          <p:nvSpPr>
            <p:cNvPr id="20" name="Volný tvar 19"/>
            <p:cNvSpPr/>
            <p:nvPr/>
          </p:nvSpPr>
          <p:spPr>
            <a:xfrm>
              <a:off x="2364512" y="2171371"/>
              <a:ext cx="1801559" cy="270233"/>
            </a:xfrm>
            <a:custGeom>
              <a:avLst/>
              <a:gdLst>
                <a:gd name="connsiteX0" fmla="*/ 0 w 1801559"/>
                <a:gd name="connsiteY0" fmla="*/ 0 h 270233"/>
                <a:gd name="connsiteX1" fmla="*/ 1801559 w 1801559"/>
                <a:gd name="connsiteY1" fmla="*/ 0 h 270233"/>
                <a:gd name="connsiteX2" fmla="*/ 1801559 w 1801559"/>
                <a:gd name="connsiteY2" fmla="*/ 270233 h 270233"/>
                <a:gd name="connsiteX3" fmla="*/ 0 w 1801559"/>
                <a:gd name="connsiteY3" fmla="*/ 270233 h 270233"/>
                <a:gd name="connsiteX4" fmla="*/ 0 w 1801559"/>
                <a:gd name="connsiteY4" fmla="*/ 0 h 270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01559" h="270233">
                  <a:moveTo>
                    <a:pt x="0" y="0"/>
                  </a:moveTo>
                  <a:lnTo>
                    <a:pt x="1801559" y="0"/>
                  </a:lnTo>
                  <a:lnTo>
                    <a:pt x="1801559" y="270233"/>
                  </a:lnTo>
                  <a:lnTo>
                    <a:pt x="0" y="270233"/>
                  </a:lnTo>
                  <a:lnTo>
                    <a:pt x="0" y="0"/>
                  </a:lnTo>
                  <a:close/>
                </a:path>
              </a:pathLst>
            </a:custGeom>
          </p:spPr>
          <p:style>
            <a:lnRef idx="0">
              <a:schemeClr val="dk1">
                <a:alpha val="0"/>
                <a:hueOff val="0"/>
                <a:satOff val="0"/>
                <a:lumOff val="0"/>
                <a:alphaOff val="0"/>
              </a:schemeClr>
            </a:lnRef>
            <a:fillRef idx="0">
              <a:schemeClr val="lt1">
                <a:alpha val="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0"/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0" tIns="57150" rIns="57150" bIns="0" numCol="1" spcCol="1270" anchor="b" anchorCtr="0">
              <a:noAutofit/>
            </a:bodyPr>
            <a:lstStyle/>
            <a:p>
              <a:pPr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cs-CZ" dirty="0"/>
                <a:t>naslouchání</a:t>
              </a:r>
            </a:p>
          </p:txBody>
        </p:sp>
        <p:sp>
          <p:nvSpPr>
            <p:cNvPr id="21" name="Obdélník 20"/>
            <p:cNvSpPr/>
            <p:nvPr/>
          </p:nvSpPr>
          <p:spPr>
            <a:xfrm>
              <a:off x="2364512" y="2495166"/>
              <a:ext cx="1801559" cy="1801559"/>
            </a:xfrm>
            <a:prstGeom prst="rect">
              <a:avLst/>
            </a:prstGeom>
          </p:spPr>
          <p:style>
            <a:lnRef idx="2">
              <a:schemeClr val="accent2">
                <a:shade val="80000"/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tint val="40000"/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tint val="4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22" name="Volný tvar 21"/>
            <p:cNvSpPr/>
            <p:nvPr/>
          </p:nvSpPr>
          <p:spPr>
            <a:xfrm>
              <a:off x="4356511" y="2171371"/>
              <a:ext cx="1801559" cy="270233"/>
            </a:xfrm>
            <a:custGeom>
              <a:avLst/>
              <a:gdLst>
                <a:gd name="connsiteX0" fmla="*/ 0 w 1801559"/>
                <a:gd name="connsiteY0" fmla="*/ 0 h 270233"/>
                <a:gd name="connsiteX1" fmla="*/ 1801559 w 1801559"/>
                <a:gd name="connsiteY1" fmla="*/ 0 h 270233"/>
                <a:gd name="connsiteX2" fmla="*/ 1801559 w 1801559"/>
                <a:gd name="connsiteY2" fmla="*/ 270233 h 270233"/>
                <a:gd name="connsiteX3" fmla="*/ 0 w 1801559"/>
                <a:gd name="connsiteY3" fmla="*/ 270233 h 270233"/>
                <a:gd name="connsiteX4" fmla="*/ 0 w 1801559"/>
                <a:gd name="connsiteY4" fmla="*/ 0 h 270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01559" h="270233">
                  <a:moveTo>
                    <a:pt x="0" y="0"/>
                  </a:moveTo>
                  <a:lnTo>
                    <a:pt x="1801559" y="0"/>
                  </a:lnTo>
                  <a:lnTo>
                    <a:pt x="1801559" y="270233"/>
                  </a:lnTo>
                  <a:lnTo>
                    <a:pt x="0" y="270233"/>
                  </a:lnTo>
                  <a:lnTo>
                    <a:pt x="0" y="0"/>
                  </a:lnTo>
                  <a:close/>
                </a:path>
              </a:pathLst>
            </a:custGeom>
          </p:spPr>
          <p:style>
            <a:lnRef idx="0">
              <a:schemeClr val="dk1">
                <a:alpha val="0"/>
                <a:hueOff val="0"/>
                <a:satOff val="0"/>
                <a:lumOff val="0"/>
                <a:alphaOff val="0"/>
              </a:schemeClr>
            </a:lnRef>
            <a:fillRef idx="0">
              <a:schemeClr val="lt1">
                <a:alpha val="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0"/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0" tIns="57150" rIns="57150" bIns="0" numCol="1" spcCol="1270" anchor="b" anchorCtr="0">
              <a:noAutofit/>
            </a:bodyPr>
            <a:lstStyle/>
            <a:p>
              <a:pPr algn="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cs-CZ" dirty="0"/>
                <a:t>přemýšlení</a:t>
              </a:r>
            </a:p>
          </p:txBody>
        </p:sp>
        <p:sp>
          <p:nvSpPr>
            <p:cNvPr id="23" name="Obdélník 22"/>
            <p:cNvSpPr/>
            <p:nvPr/>
          </p:nvSpPr>
          <p:spPr>
            <a:xfrm>
              <a:off x="4356511" y="2495166"/>
              <a:ext cx="1801559" cy="1801559"/>
            </a:xfrm>
            <a:prstGeom prst="rect">
              <a:avLst/>
            </a:prstGeom>
          </p:spPr>
          <p:style>
            <a:lnRef idx="2">
              <a:schemeClr val="accent2">
                <a:shade val="80000"/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tint val="40000"/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tint val="4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24" name="Volný tvar 23"/>
            <p:cNvSpPr/>
            <p:nvPr/>
          </p:nvSpPr>
          <p:spPr>
            <a:xfrm>
              <a:off x="2340497" y="6373634"/>
              <a:ext cx="1801559" cy="270233"/>
            </a:xfrm>
            <a:custGeom>
              <a:avLst/>
              <a:gdLst>
                <a:gd name="connsiteX0" fmla="*/ 0 w 1801559"/>
                <a:gd name="connsiteY0" fmla="*/ 0 h 270233"/>
                <a:gd name="connsiteX1" fmla="*/ 1801559 w 1801559"/>
                <a:gd name="connsiteY1" fmla="*/ 0 h 270233"/>
                <a:gd name="connsiteX2" fmla="*/ 1801559 w 1801559"/>
                <a:gd name="connsiteY2" fmla="*/ 270233 h 270233"/>
                <a:gd name="connsiteX3" fmla="*/ 0 w 1801559"/>
                <a:gd name="connsiteY3" fmla="*/ 270233 h 270233"/>
                <a:gd name="connsiteX4" fmla="*/ 0 w 1801559"/>
                <a:gd name="connsiteY4" fmla="*/ 0 h 270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01559" h="270233">
                  <a:moveTo>
                    <a:pt x="0" y="0"/>
                  </a:moveTo>
                  <a:lnTo>
                    <a:pt x="1801559" y="0"/>
                  </a:lnTo>
                  <a:lnTo>
                    <a:pt x="1801559" y="270233"/>
                  </a:lnTo>
                  <a:lnTo>
                    <a:pt x="0" y="270233"/>
                  </a:lnTo>
                  <a:lnTo>
                    <a:pt x="0" y="0"/>
                  </a:lnTo>
                  <a:close/>
                </a:path>
              </a:pathLst>
            </a:custGeom>
          </p:spPr>
          <p:style>
            <a:lnRef idx="0">
              <a:schemeClr val="dk1">
                <a:alpha val="0"/>
                <a:hueOff val="0"/>
                <a:satOff val="0"/>
                <a:lumOff val="0"/>
                <a:alphaOff val="0"/>
              </a:schemeClr>
            </a:lnRef>
            <a:fillRef idx="0">
              <a:schemeClr val="lt1">
                <a:alpha val="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0"/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0" tIns="57150" rIns="57150" bIns="0" numCol="1" spcCol="1270" anchor="b" anchorCtr="0">
              <a:noAutofit/>
            </a:bodyPr>
            <a:lstStyle/>
            <a:p>
              <a:pPr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cs-CZ" dirty="0"/>
                <a:t>napodobování</a:t>
              </a:r>
            </a:p>
          </p:txBody>
        </p:sp>
        <p:sp>
          <p:nvSpPr>
            <p:cNvPr id="25" name="Obdélník 24"/>
            <p:cNvSpPr/>
            <p:nvPr/>
          </p:nvSpPr>
          <p:spPr>
            <a:xfrm>
              <a:off x="2387662" y="4453444"/>
              <a:ext cx="1801559" cy="1801559"/>
            </a:xfrm>
            <a:prstGeom prst="rect">
              <a:avLst/>
            </a:prstGeom>
          </p:spPr>
          <p:style>
            <a:lnRef idx="2">
              <a:schemeClr val="accent2">
                <a:shade val="80000"/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tint val="40000"/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tint val="4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26" name="Volný tvar 25"/>
            <p:cNvSpPr/>
            <p:nvPr/>
          </p:nvSpPr>
          <p:spPr>
            <a:xfrm>
              <a:off x="4428556" y="6373634"/>
              <a:ext cx="1801559" cy="270233"/>
            </a:xfrm>
            <a:custGeom>
              <a:avLst/>
              <a:gdLst>
                <a:gd name="connsiteX0" fmla="*/ 0 w 1801559"/>
                <a:gd name="connsiteY0" fmla="*/ 0 h 270233"/>
                <a:gd name="connsiteX1" fmla="*/ 1801559 w 1801559"/>
                <a:gd name="connsiteY1" fmla="*/ 0 h 270233"/>
                <a:gd name="connsiteX2" fmla="*/ 1801559 w 1801559"/>
                <a:gd name="connsiteY2" fmla="*/ 270233 h 270233"/>
                <a:gd name="connsiteX3" fmla="*/ 0 w 1801559"/>
                <a:gd name="connsiteY3" fmla="*/ 270233 h 270233"/>
                <a:gd name="connsiteX4" fmla="*/ 0 w 1801559"/>
                <a:gd name="connsiteY4" fmla="*/ 0 h 2702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801559" h="270233">
                  <a:moveTo>
                    <a:pt x="0" y="0"/>
                  </a:moveTo>
                  <a:lnTo>
                    <a:pt x="1801559" y="0"/>
                  </a:lnTo>
                  <a:lnTo>
                    <a:pt x="1801559" y="270233"/>
                  </a:lnTo>
                  <a:lnTo>
                    <a:pt x="0" y="270233"/>
                  </a:lnTo>
                  <a:lnTo>
                    <a:pt x="0" y="0"/>
                  </a:lnTo>
                  <a:close/>
                </a:path>
              </a:pathLst>
            </a:custGeom>
          </p:spPr>
          <p:style>
            <a:lnRef idx="0">
              <a:schemeClr val="dk1">
                <a:alpha val="0"/>
                <a:hueOff val="0"/>
                <a:satOff val="0"/>
                <a:lumOff val="0"/>
                <a:alphaOff val="0"/>
              </a:schemeClr>
            </a:lnRef>
            <a:fillRef idx="0">
              <a:schemeClr val="lt1">
                <a:alpha val="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0"/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0" tIns="57150" rIns="57150" bIns="0" numCol="1" spcCol="1270" anchor="b" anchorCtr="0">
              <a:noAutofit/>
            </a:bodyPr>
            <a:lstStyle/>
            <a:p>
              <a:pPr algn="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cs-CZ" dirty="0"/>
                <a:t>experimentování</a:t>
              </a:r>
            </a:p>
          </p:txBody>
        </p:sp>
        <p:sp>
          <p:nvSpPr>
            <p:cNvPr id="27" name="Obdélník 26"/>
            <p:cNvSpPr/>
            <p:nvPr/>
          </p:nvSpPr>
          <p:spPr>
            <a:xfrm>
              <a:off x="4368077" y="4453444"/>
              <a:ext cx="1801559" cy="1801559"/>
            </a:xfrm>
            <a:prstGeom prst="rect">
              <a:avLst/>
            </a:prstGeom>
          </p:spPr>
          <p:style>
            <a:lnRef idx="2">
              <a:schemeClr val="accent2">
                <a:shade val="80000"/>
                <a:hueOff val="0"/>
                <a:satOff val="0"/>
                <a:lumOff val="0"/>
                <a:alphaOff val="0"/>
              </a:schemeClr>
            </a:lnRef>
            <a:fillRef idx="1">
              <a:schemeClr val="accent2">
                <a:tint val="40000"/>
                <a:hueOff val="0"/>
                <a:satOff val="0"/>
                <a:lumOff val="0"/>
                <a:alphaOff val="0"/>
              </a:schemeClr>
            </a:fillRef>
            <a:effectRef idx="0">
              <a:schemeClr val="accent2">
                <a:tint val="4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>
                <a:hueOff val="0"/>
                <a:satOff val="0"/>
                <a:lumOff val="0"/>
                <a:alphaOff val="0"/>
              </a:schemeClr>
            </a:fontRef>
          </p:style>
        </p:sp>
      </p:grpSp>
      <p:grpSp>
        <p:nvGrpSpPr>
          <p:cNvPr id="6" name="Skupina 5"/>
          <p:cNvGrpSpPr/>
          <p:nvPr/>
        </p:nvGrpSpPr>
        <p:grpSpPr>
          <a:xfrm>
            <a:off x="2661937" y="4251688"/>
            <a:ext cx="1801559" cy="270233"/>
            <a:chOff x="1226576" y="41630"/>
            <a:chExt cx="1801559" cy="270233"/>
          </a:xfrm>
        </p:grpSpPr>
        <p:sp>
          <p:nvSpPr>
            <p:cNvPr id="7" name="Obdélník 6"/>
            <p:cNvSpPr/>
            <p:nvPr/>
          </p:nvSpPr>
          <p:spPr>
            <a:xfrm>
              <a:off x="1226576" y="41630"/>
              <a:ext cx="1801559" cy="270233"/>
            </a:xfrm>
            <a:prstGeom prst="rect">
              <a:avLst/>
            </a:prstGeom>
          </p:spPr>
          <p:style>
            <a:lnRef idx="0">
              <a:schemeClr val="dk1">
                <a:alpha val="0"/>
                <a:hueOff val="0"/>
                <a:satOff val="0"/>
                <a:lumOff val="0"/>
                <a:alphaOff val="0"/>
              </a:schemeClr>
            </a:lnRef>
            <a:fillRef idx="0">
              <a:schemeClr val="lt1">
                <a:alpha val="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0"/>
                <a:hueOff val="0"/>
                <a:satOff val="0"/>
                <a:lumOff val="0"/>
                <a:alphaOff val="0"/>
              </a:schemeClr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</p:sp>
        <p:sp>
          <p:nvSpPr>
            <p:cNvPr id="8" name="TextovéPole 7"/>
            <p:cNvSpPr txBox="1"/>
            <p:nvPr/>
          </p:nvSpPr>
          <p:spPr>
            <a:xfrm>
              <a:off x="1226576" y="41630"/>
              <a:ext cx="1801559" cy="270233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tx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0" tIns="57150" rIns="57150" bIns="0" numCol="1" spcCol="1270" anchor="b" anchorCtr="0">
              <a:noAutofit/>
            </a:bodyPr>
            <a:lstStyle/>
            <a:p>
              <a:pPr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cs-CZ" i="1" dirty="0"/>
                <a:t>přejímání</a:t>
              </a:r>
            </a:p>
          </p:txBody>
        </p:sp>
      </p:grpSp>
      <p:sp>
        <p:nvSpPr>
          <p:cNvPr id="12" name="TextovéPole 11"/>
          <p:cNvSpPr txBox="1"/>
          <p:nvPr/>
        </p:nvSpPr>
        <p:spPr>
          <a:xfrm>
            <a:off x="3983734" y="2588711"/>
            <a:ext cx="1801559" cy="270233"/>
          </a:xfrm>
          <a:prstGeom prst="rect">
            <a:avLst/>
          </a:prstGeom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0" tIns="57150" rIns="57150" bIns="0" numCol="1" spcCol="1270" anchor="b" anchorCtr="0">
            <a:noAutofit/>
          </a:bodyPr>
          <a:lstStyle/>
          <a:p>
            <a:pPr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cs-CZ" b="1" dirty="0"/>
              <a:t>ŠKOLENÍ</a:t>
            </a:r>
          </a:p>
        </p:txBody>
      </p:sp>
      <p:sp>
        <p:nvSpPr>
          <p:cNvPr id="13" name="TextovéPole 12"/>
          <p:cNvSpPr txBox="1"/>
          <p:nvPr/>
        </p:nvSpPr>
        <p:spPr>
          <a:xfrm>
            <a:off x="6080675" y="3027063"/>
            <a:ext cx="1801559" cy="270233"/>
          </a:xfrm>
          <a:prstGeom prst="rect">
            <a:avLst/>
          </a:prstGeom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0" tIns="57150" rIns="57150" bIns="0" numCol="1" spcCol="1270" anchor="b" anchorCtr="0">
            <a:noAutofit/>
          </a:bodyPr>
          <a:lstStyle/>
          <a:p>
            <a:pPr algn="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cs-CZ" b="1" dirty="0"/>
              <a:t>UČENÍ Z VLASTNÍHO VÝKONU</a:t>
            </a:r>
          </a:p>
        </p:txBody>
      </p:sp>
      <p:sp>
        <p:nvSpPr>
          <p:cNvPr id="14" name="TextovéPole 13"/>
          <p:cNvSpPr txBox="1"/>
          <p:nvPr/>
        </p:nvSpPr>
        <p:spPr>
          <a:xfrm>
            <a:off x="8166628" y="4186733"/>
            <a:ext cx="1801559" cy="270233"/>
          </a:xfrm>
          <a:prstGeom prst="rect">
            <a:avLst/>
          </a:prstGeom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0" tIns="57150" rIns="57150" bIns="0" numCol="1" spcCol="1270" anchor="b" anchorCtr="0">
            <a:noAutofit/>
          </a:bodyPr>
          <a:lstStyle/>
          <a:p>
            <a:pPr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cs-CZ" i="1" dirty="0"/>
              <a:t>vytváření</a:t>
            </a:r>
          </a:p>
        </p:txBody>
      </p:sp>
      <p:sp>
        <p:nvSpPr>
          <p:cNvPr id="15" name="TextovéPole 14"/>
          <p:cNvSpPr txBox="1"/>
          <p:nvPr/>
        </p:nvSpPr>
        <p:spPr>
          <a:xfrm>
            <a:off x="6528036" y="3977434"/>
            <a:ext cx="1801559" cy="270233"/>
          </a:xfrm>
          <a:prstGeom prst="rect">
            <a:avLst/>
          </a:prstGeom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0" tIns="57150" rIns="57150" bIns="0" numCol="1" spcCol="1270" anchor="b" anchorCtr="0">
            <a:noAutofit/>
          </a:bodyPr>
          <a:lstStyle/>
          <a:p>
            <a:pPr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cs-CZ" b="1" dirty="0"/>
              <a:t>KOUČOVÁNÍ</a:t>
            </a:r>
          </a:p>
        </p:txBody>
      </p:sp>
      <p:sp>
        <p:nvSpPr>
          <p:cNvPr id="16" name="TextovéPole 15"/>
          <p:cNvSpPr txBox="1"/>
          <p:nvPr/>
        </p:nvSpPr>
        <p:spPr>
          <a:xfrm>
            <a:off x="4618135" y="4481173"/>
            <a:ext cx="1801559" cy="270233"/>
          </a:xfrm>
          <a:prstGeom prst="rect">
            <a:avLst/>
          </a:prstGeom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0" tIns="57150" rIns="57150" bIns="0" numCol="1" spcCol="1270" anchor="b" anchorCtr="0">
            <a:noAutofit/>
          </a:bodyPr>
          <a:lstStyle/>
          <a:p>
            <a:pPr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cs-CZ" b="1" dirty="0"/>
              <a:t>KONZULTACE</a:t>
            </a:r>
          </a:p>
        </p:txBody>
      </p:sp>
      <p:sp>
        <p:nvSpPr>
          <p:cNvPr id="17" name="TextovéPole 16"/>
          <p:cNvSpPr txBox="1"/>
          <p:nvPr/>
        </p:nvSpPr>
        <p:spPr>
          <a:xfrm>
            <a:off x="6120845" y="5963955"/>
            <a:ext cx="1801559" cy="270233"/>
          </a:xfrm>
          <a:prstGeom prst="rect">
            <a:avLst/>
          </a:prstGeom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0" tIns="57150" rIns="57150" bIns="0" numCol="1" spcCol="1270" anchor="b" anchorCtr="0">
            <a:noAutofit/>
          </a:bodyPr>
          <a:lstStyle/>
          <a:p>
            <a:pPr algn="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cs-CZ" b="1" dirty="0"/>
              <a:t>TRÉNINK</a:t>
            </a:r>
          </a:p>
        </p:txBody>
      </p:sp>
      <p:sp>
        <p:nvSpPr>
          <p:cNvPr id="18" name="TextovéPole 17"/>
          <p:cNvSpPr txBox="1"/>
          <p:nvPr/>
        </p:nvSpPr>
        <p:spPr>
          <a:xfrm>
            <a:off x="4050517" y="5862998"/>
            <a:ext cx="1801559" cy="270233"/>
          </a:xfrm>
          <a:prstGeom prst="rect">
            <a:avLst/>
          </a:prstGeom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0" tIns="57150" rIns="57150" bIns="0" numCol="1" spcCol="1270" anchor="b" anchorCtr="0">
            <a:noAutofit/>
          </a:bodyPr>
          <a:lstStyle/>
          <a:p>
            <a:pPr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cs-CZ" b="1" dirty="0"/>
              <a:t>UČENÍ Z VÝKONU UČITELE</a:t>
            </a:r>
          </a:p>
        </p:txBody>
      </p:sp>
    </p:spTree>
    <p:extLst>
      <p:ext uri="{BB962C8B-B14F-4D97-AF65-F5344CB8AC3E}">
        <p14:creationId xmlns:p14="http://schemas.microsoft.com/office/powerpoint/2010/main" val="34948352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cs-CZ" dirty="0" smtClean="0"/>
              <a:t>HODNOCENÍ PRACOVNÍKŮ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124744"/>
            <a:ext cx="10515599" cy="5544616"/>
          </a:xfrm>
        </p:spPr>
        <p:txBody>
          <a:bodyPr>
            <a:normAutofit fontScale="70000" lnSpcReduction="20000"/>
          </a:bodyPr>
          <a:lstStyle/>
          <a:p>
            <a:pPr marL="0" indent="0" hangingPunct="0">
              <a:buNone/>
            </a:pPr>
            <a:endParaRPr lang="cs-CZ" b="1" dirty="0" smtClean="0"/>
          </a:p>
          <a:p>
            <a:pPr marL="0" indent="0" hangingPunct="0">
              <a:buNone/>
            </a:pPr>
            <a:r>
              <a:rPr lang="cs-CZ" dirty="0" smtClean="0"/>
              <a:t>Chyby </a:t>
            </a:r>
            <a:r>
              <a:rPr lang="cs-CZ" dirty="0"/>
              <a:t>vyplývající z osobnosti hodnotitele </a:t>
            </a:r>
          </a:p>
          <a:p>
            <a:pPr hangingPunct="0"/>
            <a:endParaRPr lang="cs-CZ" b="1" dirty="0" smtClean="0"/>
          </a:p>
          <a:p>
            <a:pPr hangingPunct="0"/>
            <a:r>
              <a:rPr lang="cs-CZ" b="1" dirty="0" smtClean="0"/>
              <a:t>centrální tendence</a:t>
            </a:r>
          </a:p>
          <a:p>
            <a:pPr hangingPunct="0"/>
            <a:r>
              <a:rPr lang="cs-CZ" b="1" dirty="0" smtClean="0"/>
              <a:t>mírnost/tvrdost</a:t>
            </a:r>
          </a:p>
          <a:p>
            <a:pPr hangingPunct="0"/>
            <a:r>
              <a:rPr lang="cs-CZ" b="1" dirty="0" smtClean="0"/>
              <a:t>srovnávání</a:t>
            </a:r>
          </a:p>
          <a:p>
            <a:pPr hangingPunct="0"/>
            <a:r>
              <a:rPr lang="cs-CZ" b="1" dirty="0" smtClean="0"/>
              <a:t>časovost </a:t>
            </a:r>
          </a:p>
          <a:p>
            <a:pPr hangingPunct="0"/>
            <a:r>
              <a:rPr lang="cs-CZ" b="1" dirty="0" smtClean="0"/>
              <a:t>nadřízenost/podřízenost/moc</a:t>
            </a:r>
          </a:p>
          <a:p>
            <a:pPr hangingPunct="0"/>
            <a:r>
              <a:rPr lang="cs-CZ" b="1" dirty="0" smtClean="0"/>
              <a:t>předsudky</a:t>
            </a:r>
          </a:p>
          <a:p>
            <a:pPr hangingPunct="0"/>
            <a:r>
              <a:rPr lang="cs-CZ" b="1" dirty="0" smtClean="0"/>
              <a:t>neznalost</a:t>
            </a:r>
            <a:r>
              <a:rPr lang="cs-CZ" dirty="0" smtClean="0"/>
              <a:t> </a:t>
            </a:r>
            <a:r>
              <a:rPr lang="cs-CZ" dirty="0"/>
              <a:t>- velké množství chyb pramení z neznalosti hodnoceného, obsahu a rozsahu jeho práce, aktivity, </a:t>
            </a:r>
            <a:r>
              <a:rPr lang="cs-CZ" dirty="0" smtClean="0"/>
              <a:t>zapojení; </a:t>
            </a:r>
            <a:r>
              <a:rPr lang="cs-CZ" i="1" dirty="0" smtClean="0"/>
              <a:t>Měli </a:t>
            </a:r>
            <a:r>
              <a:rPr lang="cs-CZ" i="1" dirty="0"/>
              <a:t>jsme čas na osobní rozhovor s každým pracovníkem a provedli jsme hospitaci u všech vyučujících?</a:t>
            </a:r>
          </a:p>
          <a:p>
            <a:pPr hangingPunct="0"/>
            <a:r>
              <a:rPr lang="cs-CZ" b="1" dirty="0" smtClean="0"/>
              <a:t>první dojem</a:t>
            </a:r>
          </a:p>
          <a:p>
            <a:pPr hangingPunct="0">
              <a:buFontTx/>
              <a:buChar char="-"/>
            </a:pPr>
            <a:r>
              <a:rPr lang="cs-CZ" b="1" dirty="0" smtClean="0"/>
              <a:t>haló </a:t>
            </a:r>
            <a:r>
              <a:rPr lang="cs-CZ" b="1" dirty="0"/>
              <a:t>efekt</a:t>
            </a:r>
            <a:r>
              <a:rPr lang="cs-CZ" dirty="0"/>
              <a:t> </a:t>
            </a:r>
            <a:endParaRPr lang="cs-CZ" dirty="0" smtClean="0"/>
          </a:p>
          <a:p>
            <a:pPr hangingPunct="0">
              <a:buFontTx/>
              <a:buChar char="-"/>
            </a:pPr>
            <a:r>
              <a:rPr lang="cs-CZ" b="1" dirty="0" smtClean="0"/>
              <a:t>setrvačnost/perseverační tendence</a:t>
            </a:r>
            <a:r>
              <a:rPr lang="cs-CZ" dirty="0" smtClean="0"/>
              <a:t> </a:t>
            </a:r>
          </a:p>
          <a:p>
            <a:pPr hangingPunct="0">
              <a:buFontTx/>
              <a:buChar char="-"/>
            </a:pPr>
            <a:r>
              <a:rPr lang="cs-CZ" b="1" dirty="0" smtClean="0"/>
              <a:t>figura </a:t>
            </a:r>
            <a:r>
              <a:rPr lang="cs-CZ" b="1" dirty="0"/>
              <a:t>v </a:t>
            </a:r>
            <a:r>
              <a:rPr lang="cs-CZ" b="1" dirty="0" smtClean="0"/>
              <a:t>pozadí </a:t>
            </a:r>
            <a:r>
              <a:rPr lang="cs-CZ" dirty="0" smtClean="0"/>
              <a:t>- např. </a:t>
            </a:r>
            <a:r>
              <a:rPr lang="cs-CZ" i="1" dirty="0" smtClean="0"/>
              <a:t>přijdeme </a:t>
            </a:r>
            <a:r>
              <a:rPr lang="cs-CZ" i="1" dirty="0"/>
              <a:t>na školu s nepříliš dobrou pověstí, máme tendenci tak posuzovat i všechny </a:t>
            </a:r>
            <a:r>
              <a:rPr lang="cs-CZ" i="1" dirty="0" smtClean="0"/>
              <a:t>pracovníky</a:t>
            </a:r>
            <a:endParaRPr lang="cs-CZ" i="1" dirty="0"/>
          </a:p>
          <a:p>
            <a:pPr hangingPunct="0"/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327531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685800" y="260648"/>
            <a:ext cx="11087100" cy="6669360"/>
          </a:xfrm>
        </p:spPr>
        <p:txBody>
          <a:bodyPr>
            <a:normAutofit fontScale="92500" lnSpcReduction="20000"/>
          </a:bodyPr>
          <a:lstStyle/>
          <a:p>
            <a:pPr marL="0" indent="0" hangingPunct="0">
              <a:buNone/>
            </a:pPr>
            <a:r>
              <a:rPr lang="cs-CZ" b="1" dirty="0"/>
              <a:t>Chyby vyplývající z osobních cílů hodnotitele </a:t>
            </a:r>
            <a:r>
              <a:rPr lang="cs-CZ" dirty="0" smtClean="0"/>
              <a:t>(</a:t>
            </a:r>
            <a:r>
              <a:rPr lang="cs-CZ" dirty="0"/>
              <a:t>úmysl, nejde o chyby, ale záměr</a:t>
            </a:r>
            <a:r>
              <a:rPr lang="cs-CZ" dirty="0" smtClean="0"/>
              <a:t>)</a:t>
            </a:r>
          </a:p>
          <a:p>
            <a:pPr marL="0" indent="0" hangingPunct="0">
              <a:buNone/>
            </a:pPr>
            <a:endParaRPr lang="cs-CZ" dirty="0"/>
          </a:p>
          <a:p>
            <a:pPr hangingPunct="0"/>
            <a:r>
              <a:rPr lang="cs-CZ" b="1" dirty="0" smtClean="0"/>
              <a:t>konformita</a:t>
            </a:r>
            <a:r>
              <a:rPr lang="cs-CZ" dirty="0" smtClean="0"/>
              <a:t> - podléháme </a:t>
            </a:r>
            <a:r>
              <a:rPr lang="cs-CZ" dirty="0"/>
              <a:t>vlivu určité sociální skupiny, veřejnému mínění, nadřízenému - nechceme narazit nebo chceme </a:t>
            </a:r>
            <a:r>
              <a:rPr lang="cs-CZ" dirty="0" smtClean="0"/>
              <a:t>vyhovět; hodnotitel </a:t>
            </a:r>
            <a:r>
              <a:rPr lang="cs-CZ" dirty="0"/>
              <a:t>si není svým stanoviskem jist, nechce rozhodovat sám, přenáší odpovědnost za rozhodnutí na </a:t>
            </a:r>
            <a:r>
              <a:rPr lang="cs-CZ" dirty="0" smtClean="0"/>
              <a:t>jiné</a:t>
            </a:r>
            <a:endParaRPr lang="cs-CZ" dirty="0"/>
          </a:p>
          <a:p>
            <a:pPr hangingPunct="0"/>
            <a:r>
              <a:rPr lang="cs-CZ" b="1" dirty="0" smtClean="0"/>
              <a:t>obavy </a:t>
            </a:r>
            <a:r>
              <a:rPr lang="cs-CZ" b="1" dirty="0"/>
              <a:t>ze sankcí</a:t>
            </a:r>
            <a:r>
              <a:rPr lang="cs-CZ" dirty="0"/>
              <a:t> - víme, že postavení pracovníka je velmi silné (jeho vliv na kolektiv, známosti, rodinné styky) a máme obavy z jeho odezvy na nepříznivé hodnocení, které by se nám vrátilo v podobě </a:t>
            </a:r>
            <a:r>
              <a:rPr lang="cs-CZ" dirty="0" smtClean="0"/>
              <a:t>nepříjemností</a:t>
            </a:r>
            <a:endParaRPr lang="cs-CZ" dirty="0"/>
          </a:p>
          <a:p>
            <a:pPr hangingPunct="0"/>
            <a:r>
              <a:rPr lang="cs-CZ" b="1" dirty="0"/>
              <a:t>z</a:t>
            </a:r>
            <a:r>
              <a:rPr lang="cs-CZ" b="1" dirty="0" smtClean="0"/>
              <a:t>ávist</a:t>
            </a:r>
            <a:r>
              <a:rPr lang="cs-CZ" dirty="0" smtClean="0"/>
              <a:t> </a:t>
            </a:r>
            <a:r>
              <a:rPr lang="cs-CZ" dirty="0"/>
              <a:t>- víme, že pracovník nás v určitých ohledech předčí, kompenzujeme si nepříznivým hodnocením svůj vlastní pocit </a:t>
            </a:r>
            <a:r>
              <a:rPr lang="cs-CZ" dirty="0" smtClean="0"/>
              <a:t>méněcennosti</a:t>
            </a:r>
          </a:p>
          <a:p>
            <a:pPr hangingPunct="0"/>
            <a:r>
              <a:rPr lang="cs-CZ" b="1" dirty="0" smtClean="0"/>
              <a:t>podbízení </a:t>
            </a:r>
            <a:r>
              <a:rPr lang="cs-CZ" b="1" dirty="0"/>
              <a:t>se</a:t>
            </a:r>
            <a:r>
              <a:rPr lang="cs-CZ" dirty="0"/>
              <a:t> - nepřiměřeně kladným hodnocením se snažíme zavázat si pracovníka, získat jeho podporu, chceme dosáhnout pomocí kladného hodnocení či odměny svých osobních cílů apod.</a:t>
            </a:r>
          </a:p>
          <a:p>
            <a:pPr hangingPunct="0"/>
            <a:r>
              <a:rPr lang="cs-CZ" b="1" dirty="0" smtClean="0"/>
              <a:t>protěžování</a:t>
            </a:r>
            <a:r>
              <a:rPr lang="cs-CZ" dirty="0" smtClean="0"/>
              <a:t> </a:t>
            </a:r>
            <a:r>
              <a:rPr lang="cs-CZ" dirty="0"/>
              <a:t>- preferování, upřednostňování některých jedinců, ke kterým nás něco poutá, váže, většinou citové </a:t>
            </a:r>
            <a:r>
              <a:rPr lang="cs-CZ" dirty="0" smtClean="0"/>
              <a:t>vztahy</a:t>
            </a:r>
          </a:p>
          <a:p>
            <a:pPr hangingPunct="0"/>
            <a:r>
              <a:rPr lang="cs-CZ" b="1" dirty="0" smtClean="0"/>
              <a:t>pomsta</a:t>
            </a:r>
            <a:r>
              <a:rPr lang="cs-CZ" dirty="0" smtClean="0"/>
              <a:t> </a:t>
            </a:r>
            <a:r>
              <a:rPr lang="cs-CZ" dirty="0"/>
              <a:t>- za skutečné nebo domnělé příkoří, kterého se na nás pracovník </a:t>
            </a:r>
            <a:r>
              <a:rPr lang="cs-CZ" dirty="0" smtClean="0"/>
              <a:t>dopustil; hodnocení </a:t>
            </a:r>
            <a:r>
              <a:rPr lang="cs-CZ" dirty="0"/>
              <a:t>nebývá v tomto případě nejen negativní, ale vyloženě provokativně </a:t>
            </a:r>
            <a:r>
              <a:rPr lang="cs-CZ" dirty="0" smtClean="0"/>
              <a:t>záporné</a:t>
            </a:r>
            <a:endParaRPr lang="cs-CZ" dirty="0"/>
          </a:p>
          <a:p>
            <a:pPr hangingPunct="0"/>
            <a:endParaRPr lang="cs-CZ" dirty="0"/>
          </a:p>
          <a:p>
            <a:pPr hangingPunct="0"/>
            <a:endParaRPr lang="cs-CZ" dirty="0"/>
          </a:p>
          <a:p>
            <a:pPr hangingPunct="0">
              <a:buNone/>
            </a:pP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41059362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24543" y="295000"/>
            <a:ext cx="11152414" cy="6597352"/>
          </a:xfrm>
        </p:spPr>
        <p:txBody>
          <a:bodyPr>
            <a:normAutofit/>
          </a:bodyPr>
          <a:lstStyle/>
          <a:p>
            <a:pPr marL="0" indent="0" hangingPunct="0">
              <a:buNone/>
            </a:pPr>
            <a:r>
              <a:rPr lang="cs-CZ" b="1" dirty="0"/>
              <a:t>Chyby vyplývající z nevhodně použité metodiky</a:t>
            </a:r>
          </a:p>
          <a:p>
            <a:pPr hangingPunct="0"/>
            <a:endParaRPr lang="cs-CZ" b="1" dirty="0" smtClean="0"/>
          </a:p>
          <a:p>
            <a:pPr hangingPunct="0"/>
            <a:r>
              <a:rPr lang="cs-CZ" b="1" dirty="0" smtClean="0"/>
              <a:t>situační</a:t>
            </a:r>
            <a:r>
              <a:rPr lang="cs-CZ" dirty="0" smtClean="0"/>
              <a:t> - při hodnocení jsme ovlivněni situací, </a:t>
            </a:r>
            <a:br>
              <a:rPr lang="cs-CZ" dirty="0" smtClean="0"/>
            </a:br>
            <a:r>
              <a:rPr lang="cs-CZ" dirty="0" smtClean="0"/>
              <a:t>ve které se    nacházíme - spěchem, momentálním psychickým stavem, pracovními či rodinnými problémy, stresy, apod.</a:t>
            </a:r>
          </a:p>
          <a:p>
            <a:pPr hangingPunct="0"/>
            <a:r>
              <a:rPr lang="cs-CZ" b="1" dirty="0" smtClean="0"/>
              <a:t>interpretační</a:t>
            </a:r>
            <a:r>
              <a:rPr lang="cs-CZ" dirty="0" smtClean="0"/>
              <a:t> - můžeme sebelépe zpracovat kritéria pro hodnocení, každý z hodnotitelů si je může vykládat jinak</a:t>
            </a:r>
          </a:p>
          <a:p>
            <a:pPr hangingPunct="0"/>
            <a:r>
              <a:rPr lang="cs-CZ" b="1" dirty="0" smtClean="0"/>
              <a:t>schematismus</a:t>
            </a:r>
            <a:r>
              <a:rPr lang="cs-CZ" dirty="0" smtClean="0"/>
              <a:t> - hodnotíme podle nepodstatných, vnějších rysů, které nejsou tak důležité, přehlížíme důležité skutečnosti - např. učitele hodnotíme podle náhodného umístění žáků v soutěži, ne podle skutečných znalostí všech jeho žáků</a:t>
            </a:r>
          </a:p>
          <a:p>
            <a:pPr hangingPunct="0"/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413615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57199" y="260649"/>
            <a:ext cx="11332029" cy="5865515"/>
          </a:xfrm>
        </p:spPr>
        <p:txBody>
          <a:bodyPr>
            <a:normAutofit/>
          </a:bodyPr>
          <a:lstStyle/>
          <a:p>
            <a:r>
              <a:rPr lang="cs-CZ" b="1" dirty="0"/>
              <a:t>Workoholismus</a:t>
            </a:r>
            <a:r>
              <a:rPr lang="cs-CZ" dirty="0"/>
              <a:t> </a:t>
            </a:r>
            <a:r>
              <a:rPr lang="cs-CZ" dirty="0" smtClean="0"/>
              <a:t>- chorobná </a:t>
            </a:r>
            <a:r>
              <a:rPr lang="cs-CZ" dirty="0"/>
              <a:t>závislost na práci</a:t>
            </a:r>
          </a:p>
          <a:p>
            <a:endParaRPr lang="cs-CZ" dirty="0"/>
          </a:p>
          <a:p>
            <a:r>
              <a:rPr lang="cs-CZ" b="1" dirty="0" err="1"/>
              <a:t>Mobbing</a:t>
            </a:r>
            <a:r>
              <a:rPr lang="cs-CZ" dirty="0"/>
              <a:t> </a:t>
            </a:r>
            <a:r>
              <a:rPr lang="cs-CZ" dirty="0" smtClean="0"/>
              <a:t>- představuje </a:t>
            </a:r>
            <a:r>
              <a:rPr lang="cs-CZ" dirty="0"/>
              <a:t>soustavné útoky na pracovišti proti určitému člověku /to mob - vrhnout se, srotit se, obtěžovat, dotírat, hromadně napadnout</a:t>
            </a:r>
            <a:r>
              <a:rPr lang="cs-CZ" dirty="0" smtClean="0"/>
              <a:t>/</a:t>
            </a:r>
            <a:endParaRPr lang="cs-CZ" dirty="0"/>
          </a:p>
          <a:p>
            <a:r>
              <a:rPr lang="cs-CZ" dirty="0"/>
              <a:t>úmyslné intrikování, šikanování ze strany spolupracovníků, které není jednorázové</a:t>
            </a:r>
          </a:p>
          <a:p>
            <a:endParaRPr lang="cs-CZ" dirty="0"/>
          </a:p>
          <a:p>
            <a:r>
              <a:rPr lang="cs-CZ" b="1" dirty="0" err="1" smtClean="0"/>
              <a:t>Bossing</a:t>
            </a:r>
            <a:r>
              <a:rPr lang="cs-CZ" b="1" dirty="0" smtClean="0"/>
              <a:t> </a:t>
            </a:r>
            <a:r>
              <a:rPr lang="cs-CZ" dirty="0" smtClean="0"/>
              <a:t>- totéž co </a:t>
            </a:r>
            <a:r>
              <a:rPr lang="cs-CZ" dirty="0" err="1" smtClean="0"/>
              <a:t>mobbing</a:t>
            </a:r>
            <a:r>
              <a:rPr lang="cs-CZ" dirty="0" smtClean="0"/>
              <a:t>, </a:t>
            </a:r>
            <a:r>
              <a:rPr lang="cs-CZ" dirty="0"/>
              <a:t>ale původcem, intrikářem je vedoucí pracovník</a:t>
            </a:r>
          </a:p>
          <a:p>
            <a:endParaRPr lang="cs-CZ" dirty="0"/>
          </a:p>
          <a:p>
            <a:r>
              <a:rPr lang="cs-CZ" b="1" dirty="0" err="1" smtClean="0"/>
              <a:t>Bullying</a:t>
            </a:r>
            <a:r>
              <a:rPr lang="cs-CZ" dirty="0" smtClean="0"/>
              <a:t> </a:t>
            </a:r>
            <a:r>
              <a:rPr lang="cs-CZ" dirty="0"/>
              <a:t>- je to souhrnný název pro oba předchozí pojmy, jde o tvrdší formu útoků a odpovídá asi naší </a:t>
            </a:r>
            <a:r>
              <a:rPr lang="cs-CZ" dirty="0" smtClean="0"/>
              <a:t>šikaně (</a:t>
            </a:r>
            <a:r>
              <a:rPr lang="cs-CZ" dirty="0" err="1" smtClean="0"/>
              <a:t>bully</a:t>
            </a:r>
            <a:r>
              <a:rPr lang="cs-CZ" dirty="0" smtClean="0"/>
              <a:t> </a:t>
            </a:r>
            <a:r>
              <a:rPr lang="cs-CZ" dirty="0"/>
              <a:t>-hrubý, hňup, </a:t>
            </a:r>
            <a:r>
              <a:rPr lang="cs-CZ" dirty="0" smtClean="0"/>
              <a:t>hulvát)</a:t>
            </a:r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1675579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685800" y="260649"/>
            <a:ext cx="10668000" cy="6254451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cs-CZ" b="1" dirty="0" smtClean="0"/>
              <a:t>Syndrom vyhoření - „</a:t>
            </a:r>
            <a:r>
              <a:rPr lang="cs-CZ" b="1" dirty="0" err="1"/>
              <a:t>burn</a:t>
            </a:r>
            <a:r>
              <a:rPr lang="cs-CZ" b="1" dirty="0"/>
              <a:t>-out</a:t>
            </a:r>
            <a:r>
              <a:rPr lang="cs-CZ" b="1" dirty="0" smtClean="0"/>
              <a:t>“ </a:t>
            </a:r>
            <a:r>
              <a:rPr lang="cs-CZ" b="1" dirty="0" err="1" smtClean="0"/>
              <a:t>effect</a:t>
            </a:r>
            <a:endParaRPr lang="cs-CZ" b="1" dirty="0" smtClean="0"/>
          </a:p>
          <a:p>
            <a:endParaRPr lang="cs-CZ" dirty="0"/>
          </a:p>
          <a:p>
            <a:r>
              <a:rPr lang="cs-CZ" dirty="0"/>
              <a:t>vzniká dlouhodobým zabýváním se situacemi, které jsou emocionálně </a:t>
            </a:r>
            <a:r>
              <a:rPr lang="cs-CZ" dirty="0" smtClean="0"/>
              <a:t>náročné</a:t>
            </a:r>
          </a:p>
          <a:p>
            <a:r>
              <a:rPr lang="cs-CZ" dirty="0" smtClean="0"/>
              <a:t>oblasti : emocionální, tělesné, psychické </a:t>
            </a:r>
          </a:p>
          <a:p>
            <a:endParaRPr lang="cs-CZ" dirty="0" smtClean="0"/>
          </a:p>
          <a:p>
            <a:pPr marL="0" indent="0" hangingPunct="0">
              <a:buNone/>
            </a:pPr>
            <a:r>
              <a:rPr lang="cs-CZ" b="1" dirty="0"/>
              <a:t>Obecně platná </a:t>
            </a:r>
            <a:r>
              <a:rPr lang="cs-CZ" b="1" dirty="0" smtClean="0"/>
              <a:t>doporučení</a:t>
            </a:r>
            <a:r>
              <a:rPr lang="cs-CZ" b="1" dirty="0"/>
              <a:t> </a:t>
            </a:r>
            <a:r>
              <a:rPr lang="cs-CZ" b="1" dirty="0" smtClean="0"/>
              <a:t>pro prevenci syndromu vyhoření: </a:t>
            </a:r>
          </a:p>
          <a:p>
            <a:pPr marL="0" indent="0" hangingPunct="0">
              <a:buNone/>
            </a:pPr>
            <a:endParaRPr lang="cs-CZ" b="1" dirty="0"/>
          </a:p>
          <a:p>
            <a:pPr hangingPunct="0">
              <a:buNone/>
            </a:pPr>
            <a:r>
              <a:rPr lang="cs-CZ" dirty="0"/>
              <a:t>Pečovat o sebe, odpočívat, myslet i na své potřeby.</a:t>
            </a:r>
          </a:p>
          <a:p>
            <a:pPr hangingPunct="0">
              <a:buNone/>
            </a:pPr>
            <a:r>
              <a:rPr lang="cs-CZ" dirty="0"/>
              <a:t>Mít čas na svůj život, na své koníčky, mít "své" lidi.</a:t>
            </a:r>
          </a:p>
          <a:p>
            <a:pPr hangingPunct="0">
              <a:buNone/>
            </a:pPr>
            <a:r>
              <a:rPr lang="cs-CZ" dirty="0"/>
              <a:t>Nenosit si práci domů.</a:t>
            </a:r>
          </a:p>
          <a:p>
            <a:pPr hangingPunct="0">
              <a:buNone/>
            </a:pPr>
            <a:r>
              <a:rPr lang="cs-CZ" dirty="0"/>
              <a:t>Dobře znát hranice svých možností.</a:t>
            </a:r>
          </a:p>
          <a:p>
            <a:pPr hangingPunct="0">
              <a:buNone/>
            </a:pPr>
            <a:r>
              <a:rPr lang="cs-CZ" dirty="0"/>
              <a:t>Učit se požádat o pomoc.</a:t>
            </a:r>
          </a:p>
          <a:p>
            <a:pPr hangingPunct="0">
              <a:buNone/>
            </a:pPr>
            <a:r>
              <a:rPr lang="cs-CZ" dirty="0"/>
              <a:t>Pravidelně přehodnocovat své cíle a priority.</a:t>
            </a:r>
          </a:p>
          <a:p>
            <a:pPr hangingPunct="0">
              <a:buNone/>
            </a:pPr>
            <a:r>
              <a:rPr lang="cs-CZ" dirty="0"/>
              <a:t>Mluvit o všem.</a:t>
            </a:r>
          </a:p>
          <a:p>
            <a:pPr hangingPunct="0">
              <a:buNone/>
            </a:pPr>
            <a:r>
              <a:rPr lang="cs-CZ" dirty="0"/>
              <a:t>Nechtít všechno.</a:t>
            </a:r>
          </a:p>
          <a:p>
            <a:pPr hangingPunct="0">
              <a:buNone/>
            </a:pPr>
            <a:r>
              <a:rPr lang="cs-CZ" dirty="0"/>
              <a:t>Umět a vědět (vzdělávání).</a:t>
            </a:r>
          </a:p>
          <a:p>
            <a:pPr hangingPunct="0">
              <a:buNone/>
            </a:pPr>
            <a:r>
              <a:rPr lang="cs-CZ" dirty="0"/>
              <a:t>Nebát se citů, hrát si, smát se.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531228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332657"/>
            <a:ext cx="10515600" cy="5793507"/>
          </a:xfrm>
        </p:spPr>
        <p:txBody>
          <a:bodyPr>
            <a:normAutofit/>
          </a:bodyPr>
          <a:lstStyle/>
          <a:p>
            <a:pPr marL="0" indent="0" hangingPunct="0">
              <a:buNone/>
            </a:pPr>
            <a:r>
              <a:rPr lang="cs-CZ" b="1" dirty="0"/>
              <a:t>Prevence syndromu na úrovni organizace</a:t>
            </a:r>
          </a:p>
          <a:p>
            <a:pPr hangingPunct="0"/>
            <a:endParaRPr lang="cs-CZ" dirty="0"/>
          </a:p>
          <a:p>
            <a:pPr marL="0" indent="0" hangingPunct="0">
              <a:buNone/>
            </a:pPr>
            <a:r>
              <a:rPr lang="cs-CZ" dirty="0" smtClean="0"/>
              <a:t>- také </a:t>
            </a:r>
            <a:r>
              <a:rPr lang="cs-CZ" dirty="0"/>
              <a:t>vedoucí pracovníci mohou udělat hodně pro prevenci syndromu vyhoření u svých </a:t>
            </a:r>
            <a:r>
              <a:rPr lang="cs-CZ" dirty="0" smtClean="0"/>
              <a:t>podřízených: </a:t>
            </a:r>
            <a:endParaRPr lang="cs-CZ" dirty="0"/>
          </a:p>
          <a:p>
            <a:pPr hangingPunct="0"/>
            <a:endParaRPr lang="cs-CZ" dirty="0"/>
          </a:p>
          <a:p>
            <a:pPr marL="0" indent="0" hangingPunct="0">
              <a:buNone/>
            </a:pPr>
            <a:r>
              <a:rPr lang="cs-CZ" dirty="0"/>
              <a:t>Stanovovat reálné cíle.</a:t>
            </a:r>
          </a:p>
          <a:p>
            <a:pPr marL="0" indent="0" hangingPunct="0">
              <a:buNone/>
            </a:pPr>
            <a:r>
              <a:rPr lang="cs-CZ" dirty="0"/>
              <a:t>Mapovat zátěže.</a:t>
            </a:r>
          </a:p>
          <a:p>
            <a:pPr marL="0" indent="0" hangingPunct="0">
              <a:buNone/>
            </a:pPr>
            <a:r>
              <a:rPr lang="cs-CZ" dirty="0"/>
              <a:t>Pracovat týmově.</a:t>
            </a:r>
          </a:p>
          <a:p>
            <a:pPr marL="0" indent="0" hangingPunct="0">
              <a:buNone/>
            </a:pPr>
            <a:r>
              <a:rPr lang="cs-CZ" dirty="0"/>
              <a:t>Podporovat růst pracovníků.</a:t>
            </a:r>
          </a:p>
          <a:p>
            <a:pPr marL="0" indent="0" hangingPunct="0">
              <a:buNone/>
            </a:pPr>
            <a:r>
              <a:rPr lang="cs-CZ" dirty="0"/>
              <a:t>Pečovat nejen o klienty ale i o zaměstnance.</a:t>
            </a:r>
          </a:p>
          <a:p>
            <a:pPr marL="0" indent="0" hangingPunct="0">
              <a:buNone/>
            </a:pPr>
            <a:r>
              <a:rPr lang="cs-CZ" dirty="0"/>
              <a:t>Zajistit možnost supervize s cílem podpořit pracovníky v procesu učení.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7119946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cs-CZ" dirty="0" smtClean="0"/>
              <a:t>Rozvoj </a:t>
            </a:r>
            <a:r>
              <a:rPr lang="cs-CZ" dirty="0" smtClean="0"/>
              <a:t>organizace jako východisko zabývat se motivací a hodnocením pracovníků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2478568"/>
            <a:ext cx="10804071" cy="5032575"/>
          </a:xfrm>
        </p:spPr>
        <p:txBody>
          <a:bodyPr/>
          <a:lstStyle/>
          <a:p>
            <a:r>
              <a:rPr lang="cs-CZ" dirty="0" smtClean="0"/>
              <a:t>produkce vlastních služeb /výchovy a vzdělávání/ - smysl existence</a:t>
            </a:r>
          </a:p>
          <a:p>
            <a:r>
              <a:rPr lang="cs-CZ" dirty="0" smtClean="0"/>
              <a:t>rozvoj intelektuálního kapitálu – znalosti, dovednosti, postoje včetně pracovních zkušeností jednotlivce</a:t>
            </a:r>
          </a:p>
          <a:p>
            <a:r>
              <a:rPr lang="cs-CZ" dirty="0" smtClean="0"/>
              <a:t>řízení organizace a vztahy s okolím, image organizace</a:t>
            </a:r>
          </a:p>
          <a:p>
            <a:r>
              <a:rPr lang="cs-CZ" dirty="0" smtClean="0"/>
              <a:t>zajištění efektivity organizace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839265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Seznam použité literatury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 smtClean="0"/>
              <a:t>Burianová, J., Hamerníková, D., &amp; Kosíková, V. (2011). </a:t>
            </a:r>
            <a:r>
              <a:rPr lang="cs-CZ" i="1" dirty="0" smtClean="0"/>
              <a:t>Personální činnosti zaměřené na formování pracovní síly, Modul 2, Personální řízení</a:t>
            </a:r>
            <a:r>
              <a:rPr lang="cs-CZ" dirty="0" smtClean="0"/>
              <a:t>. Zlín: NIDV. </a:t>
            </a:r>
          </a:p>
          <a:p>
            <a:r>
              <a:rPr lang="cs-CZ" dirty="0"/>
              <a:t>Plamínek, J. (2017). </a:t>
            </a:r>
            <a:r>
              <a:rPr lang="cs-CZ" i="1" dirty="0"/>
              <a:t>Průvodce moderního náčelníka: management pro pokročilé</a:t>
            </a:r>
            <a:r>
              <a:rPr lang="cs-CZ" dirty="0"/>
              <a:t>. </a:t>
            </a:r>
            <a:r>
              <a:rPr lang="cs-CZ" dirty="0" smtClean="0"/>
              <a:t>Praha: Management </a:t>
            </a:r>
            <a:r>
              <a:rPr lang="cs-CZ" dirty="0" err="1"/>
              <a:t>Press</a:t>
            </a:r>
            <a:r>
              <a:rPr lang="cs-CZ" dirty="0"/>
              <a:t>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65339338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Nadpis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Kontrolní otázky/úkoly/náměty a odkazy </a:t>
            </a:r>
            <a:endParaRPr lang="cs-CZ" dirty="0"/>
          </a:p>
        </p:txBody>
      </p:sp>
      <p:sp>
        <p:nvSpPr>
          <p:cNvPr id="7" name="Zástupný symbol pro obsah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i="1" dirty="0" smtClean="0"/>
              <a:t>Jaké motivátory dokážete popsat ve vztahu k učitelské profesi? </a:t>
            </a:r>
          </a:p>
          <a:p>
            <a:r>
              <a:rPr lang="cs-CZ" i="1" dirty="0" smtClean="0"/>
              <a:t>Jmenujte chyby hodnocení pracovníků ze strany vedení. </a:t>
            </a:r>
          </a:p>
          <a:p>
            <a:r>
              <a:rPr lang="cs-CZ" i="1" dirty="0" smtClean="0"/>
              <a:t>Jak je možné předcházet syndromu vyhoření? </a:t>
            </a:r>
            <a:endParaRPr lang="cs-CZ" i="1" dirty="0"/>
          </a:p>
        </p:txBody>
      </p:sp>
    </p:spTree>
    <p:extLst>
      <p:ext uri="{BB962C8B-B14F-4D97-AF65-F5344CB8AC3E}">
        <p14:creationId xmlns:p14="http://schemas.microsoft.com/office/powerpoint/2010/main" val="416895270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214438"/>
            <a:ext cx="9144000" cy="2387600"/>
          </a:xfrm>
        </p:spPr>
        <p:txBody>
          <a:bodyPr>
            <a:normAutofit/>
          </a:bodyPr>
          <a:lstStyle/>
          <a:p>
            <a:r>
              <a:rPr lang="cs-CZ" sz="4400" b="1" smtClean="0"/>
              <a:t>MOTIVACE A HODNOCENÍ PRACOVNÍKŮ </a:t>
            </a: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400" b="1" dirty="0" smtClean="0"/>
              <a:t/>
            </a:r>
            <a:br>
              <a:rPr lang="cs-CZ" sz="4400" b="1" dirty="0" smtClean="0"/>
            </a:br>
            <a:r>
              <a:rPr lang="cs-CZ" sz="4000" dirty="0" smtClean="0"/>
              <a:t>LEADERSHIP V MATEŘSKÉ ŠKOLE </a:t>
            </a:r>
            <a:endParaRPr lang="cs-CZ" sz="40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PhDr. Barbora Petrů Puhrová, Ph.D.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5147013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Základní struktura práce s lidmi </a:t>
            </a: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09511524"/>
              </p:ext>
            </p:extLst>
          </p:nvPr>
        </p:nvGraphicFramePr>
        <p:xfrm>
          <a:off x="1981199" y="692696"/>
          <a:ext cx="8893629" cy="61653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9216395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Pracovní prostředí	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1" y="1690688"/>
            <a:ext cx="10515600" cy="4525963"/>
          </a:xfrm>
        </p:spPr>
        <p:txBody>
          <a:bodyPr/>
          <a:lstStyle/>
          <a:p>
            <a:r>
              <a:rPr lang="cs-CZ" dirty="0" smtClean="0"/>
              <a:t>ovlivňuje kvalitu i kvantitu pracovního výkonu</a:t>
            </a:r>
          </a:p>
          <a:p>
            <a:r>
              <a:rPr lang="cs-CZ" dirty="0" smtClean="0"/>
              <a:t>významný prvek při rozhodování o výběru zaměstnání</a:t>
            </a:r>
          </a:p>
          <a:p>
            <a:r>
              <a:rPr lang="cs-CZ" dirty="0" smtClean="0"/>
              <a:t>péče o charakteristiky pracovního prostředí jako významný úkol managementu školy</a:t>
            </a:r>
          </a:p>
          <a:p>
            <a:endParaRPr lang="cs-CZ" dirty="0"/>
          </a:p>
          <a:p>
            <a:r>
              <a:rPr lang="cs-CZ" dirty="0" smtClean="0"/>
              <a:t>faktory vstupující z makro i mikro prostředí školy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0775898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UDRŽOVACÍ FAKTORY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cs-CZ" dirty="0" smtClean="0"/>
              <a:t>mikroklima</a:t>
            </a:r>
          </a:p>
          <a:p>
            <a:r>
              <a:rPr lang="cs-CZ" dirty="0" smtClean="0"/>
              <a:t>osobní pomůcky</a:t>
            </a:r>
          </a:p>
          <a:p>
            <a:r>
              <a:rPr lang="cs-CZ" dirty="0"/>
              <a:t>t</a:t>
            </a:r>
            <a:r>
              <a:rPr lang="cs-CZ" dirty="0" smtClean="0"/>
              <a:t>echnické vybavení</a:t>
            </a:r>
            <a:endParaRPr lang="cs-CZ" dirty="0"/>
          </a:p>
          <a:p>
            <a:r>
              <a:rPr lang="cs-CZ" dirty="0"/>
              <a:t>p</a:t>
            </a:r>
            <a:r>
              <a:rPr lang="cs-CZ" dirty="0" smtClean="0"/>
              <a:t>racovní prostor</a:t>
            </a:r>
          </a:p>
          <a:p>
            <a:r>
              <a:rPr lang="cs-CZ" dirty="0" smtClean="0"/>
              <a:t>rozvržení pracovní doby</a:t>
            </a:r>
          </a:p>
          <a:p>
            <a:r>
              <a:rPr lang="cs-CZ" dirty="0" smtClean="0"/>
              <a:t>?</a:t>
            </a:r>
          </a:p>
          <a:p>
            <a:endParaRPr lang="cs-CZ" dirty="0"/>
          </a:p>
          <a:p>
            <a:r>
              <a:rPr lang="cs-CZ" dirty="0"/>
              <a:t>JISTOTA ZAMĚSTNÁNÍ (silná stránka školství)</a:t>
            </a:r>
          </a:p>
          <a:p>
            <a:r>
              <a:rPr lang="cs-CZ" dirty="0"/>
              <a:t>POSTAVENÍ (formální x neformální – </a:t>
            </a:r>
            <a:r>
              <a:rPr lang="cs-CZ" i="1" dirty="0"/>
              <a:t>neformální lídři, řešení delegováním)</a:t>
            </a:r>
            <a:endParaRPr lang="cs-CZ" dirty="0"/>
          </a:p>
          <a:p>
            <a:r>
              <a:rPr lang="cs-CZ" dirty="0"/>
              <a:t>ROZDÍL MEZI POZICÍ A ASPIRACEMI- </a:t>
            </a:r>
            <a:r>
              <a:rPr lang="cs-CZ" i="1" dirty="0"/>
              <a:t>motivační rozhovory</a:t>
            </a:r>
            <a:endParaRPr lang="cs-CZ" dirty="0"/>
          </a:p>
          <a:p>
            <a:r>
              <a:rPr lang="cs-CZ" dirty="0"/>
              <a:t>VZTAHY NA PRACOVIŠTI – </a:t>
            </a:r>
            <a:r>
              <a:rPr lang="cs-CZ" i="1" dirty="0"/>
              <a:t>komunikační systémy</a:t>
            </a:r>
          </a:p>
          <a:p>
            <a:r>
              <a:rPr lang="cs-CZ" dirty="0"/>
              <a:t>OSOBNÍ ŽIVOT – možnost realizovat svou vizi osobního života jako důležitý aspekt každého člověka</a:t>
            </a:r>
          </a:p>
          <a:p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087640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 err="1" smtClean="0"/>
              <a:t>Herzbergova</a:t>
            </a:r>
            <a:r>
              <a:rPr lang="cs-CZ" dirty="0" smtClean="0"/>
              <a:t> teorie dvou faktorů X a Y	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600200"/>
            <a:ext cx="10248900" cy="4997152"/>
          </a:xfrm>
        </p:spPr>
        <p:txBody>
          <a:bodyPr numCol="2">
            <a:normAutofit/>
          </a:bodyPr>
          <a:lstStyle/>
          <a:p>
            <a:pPr marL="0" indent="0">
              <a:buNone/>
            </a:pPr>
            <a:r>
              <a:rPr lang="cs-CZ" b="1" dirty="0" smtClean="0"/>
              <a:t>MOTIVAČNÍ FAKTORY</a:t>
            </a:r>
          </a:p>
          <a:p>
            <a:pPr marL="0" indent="0">
              <a:buNone/>
            </a:pPr>
            <a:endParaRPr lang="cs-CZ" b="1" dirty="0" smtClean="0"/>
          </a:p>
          <a:p>
            <a:pPr marL="0" indent="0">
              <a:buNone/>
            </a:pPr>
            <a:r>
              <a:rPr lang="cs-CZ" dirty="0" smtClean="0"/>
              <a:t>- úspěch</a:t>
            </a:r>
          </a:p>
          <a:p>
            <a:pPr marL="0" indent="0">
              <a:buNone/>
            </a:pPr>
            <a:r>
              <a:rPr lang="cs-CZ" dirty="0" smtClean="0"/>
              <a:t>- uznání</a:t>
            </a:r>
          </a:p>
          <a:p>
            <a:pPr marL="0" indent="0">
              <a:buNone/>
            </a:pPr>
            <a:r>
              <a:rPr lang="cs-CZ" dirty="0" smtClean="0"/>
              <a:t>- povýšení</a:t>
            </a:r>
          </a:p>
          <a:p>
            <a:pPr marL="0" indent="0">
              <a:buNone/>
            </a:pPr>
            <a:r>
              <a:rPr lang="cs-CZ" dirty="0" smtClean="0"/>
              <a:t>- práce sama – zajímavost, rozmanitost, tvůrčí charakter</a:t>
            </a:r>
          </a:p>
          <a:p>
            <a:pPr marL="0" indent="0">
              <a:buFontTx/>
              <a:buChar char="-"/>
            </a:pPr>
            <a:r>
              <a:rPr lang="cs-CZ" dirty="0" smtClean="0"/>
              <a:t> odpovědnost i samostatnost</a:t>
            </a:r>
          </a:p>
          <a:p>
            <a:pPr marL="0" indent="0">
              <a:buFontTx/>
              <a:buChar char="-"/>
            </a:pPr>
            <a:endParaRPr lang="cs-CZ" dirty="0" smtClean="0"/>
          </a:p>
          <a:p>
            <a:pPr marL="0" indent="0">
              <a:buFontTx/>
              <a:buChar char="-"/>
            </a:pPr>
            <a:endParaRPr lang="cs-CZ" dirty="0" smtClean="0"/>
          </a:p>
          <a:p>
            <a:pPr marL="0" indent="0">
              <a:buNone/>
            </a:pPr>
            <a:r>
              <a:rPr lang="cs-CZ" b="1" dirty="0" smtClean="0"/>
              <a:t>UDRŽOVACÍ </a:t>
            </a:r>
            <a:r>
              <a:rPr lang="cs-CZ" b="1" dirty="0" smtClean="0"/>
              <a:t>FAKTORY</a:t>
            </a:r>
          </a:p>
          <a:p>
            <a:pPr marL="0" indent="0">
              <a:buNone/>
            </a:pPr>
            <a:endParaRPr lang="cs-CZ" b="1" dirty="0" smtClean="0"/>
          </a:p>
          <a:p>
            <a:pPr marL="0" indent="0">
              <a:buNone/>
            </a:pPr>
            <a:r>
              <a:rPr lang="cs-CZ" dirty="0" smtClean="0"/>
              <a:t>- politika a správa</a:t>
            </a:r>
          </a:p>
          <a:p>
            <a:pPr marL="0" indent="0">
              <a:buNone/>
            </a:pPr>
            <a:r>
              <a:rPr lang="cs-CZ" dirty="0" smtClean="0"/>
              <a:t>- vztahy s nadřízenými</a:t>
            </a:r>
          </a:p>
          <a:p>
            <a:pPr marL="0" indent="0">
              <a:buNone/>
            </a:pPr>
            <a:r>
              <a:rPr lang="cs-CZ" dirty="0" smtClean="0"/>
              <a:t>- platové podmínky</a:t>
            </a:r>
          </a:p>
          <a:p>
            <a:pPr marL="0" indent="0">
              <a:buNone/>
            </a:pPr>
            <a:r>
              <a:rPr lang="cs-CZ" dirty="0" smtClean="0"/>
              <a:t>- jistota zaměstnání</a:t>
            </a:r>
          </a:p>
          <a:p>
            <a:pPr marL="0" indent="0">
              <a:buNone/>
            </a:pPr>
            <a:r>
              <a:rPr lang="cs-CZ" dirty="0" smtClean="0"/>
              <a:t>- osobní život (soulad s výkonem práce a osobním životním stylem)</a:t>
            </a:r>
          </a:p>
          <a:p>
            <a:pPr marL="0" indent="0">
              <a:buNone/>
            </a:pPr>
            <a:r>
              <a:rPr lang="cs-CZ" dirty="0" smtClean="0"/>
              <a:t>- pracovní podmínky</a:t>
            </a:r>
          </a:p>
          <a:p>
            <a:pPr marL="0" indent="0">
              <a:buNone/>
            </a:pPr>
            <a:r>
              <a:rPr lang="cs-CZ" dirty="0" smtClean="0"/>
              <a:t>- postavení </a:t>
            </a:r>
          </a:p>
        </p:txBody>
      </p:sp>
    </p:spTree>
    <p:extLst>
      <p:ext uri="{BB962C8B-B14F-4D97-AF65-F5344CB8AC3E}">
        <p14:creationId xmlns:p14="http://schemas.microsoft.com/office/powerpoint/2010/main" val="6940274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00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1000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10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1000" fill="hold"/>
                                        <p:tgtEl>
                                          <p:spTgt spid="3">
                                            <p:txEl>
                                              <p:pRg st="13" end="1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1000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1000" fill="hold"/>
                                        <p:tgtEl>
                                          <p:spTgt spid="3">
                                            <p:txEl>
                                              <p:pRg st="14" end="1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4" dur="1000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15" end="1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1000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0" dur="1000" fill="hold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" dur="1000" fill="hold"/>
                                        <p:tgtEl>
                                          <p:spTgt spid="3">
                                            <p:txEl>
                                              <p:pRg st="16" end="1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4" dur="1000"/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000" fill="hold"/>
                                        <p:tgtEl>
                                          <p:spTgt spid="3">
                                            <p:txEl>
                                              <p:pRg st="17" end="1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cs-CZ" dirty="0" smtClean="0"/>
              <a:t>MOTIVAČNÍ FAKTORY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1045028" y="1600200"/>
            <a:ext cx="10482943" cy="5257800"/>
          </a:xfrm>
        </p:spPr>
        <p:txBody>
          <a:bodyPr>
            <a:normAutofit fontScale="92500" lnSpcReduction="10000"/>
          </a:bodyPr>
          <a:lstStyle/>
          <a:p>
            <a:pPr marL="0" indent="0">
              <a:buNone/>
            </a:pPr>
            <a:r>
              <a:rPr lang="cs-CZ" b="1" dirty="0" smtClean="0"/>
              <a:t>ÚSPĚCH </a:t>
            </a:r>
          </a:p>
          <a:p>
            <a:r>
              <a:rPr lang="cs-CZ" dirty="0" smtClean="0"/>
              <a:t>úspěch jednotlivce je úspěchem celé organizace</a:t>
            </a:r>
          </a:p>
          <a:p>
            <a:r>
              <a:rPr lang="cs-CZ" dirty="0" smtClean="0"/>
              <a:t>pozor na podporu vedení a zároveň na vnímání individuálních úspěchů každého jedince --- touha po UZNÁNÍ</a:t>
            </a:r>
          </a:p>
          <a:p>
            <a:r>
              <a:rPr lang="cs-CZ" i="1" dirty="0" smtClean="0"/>
              <a:t>= aktivní vyhledávání pozitiv v práci podřízených, součást kultury školy</a:t>
            </a:r>
          </a:p>
          <a:p>
            <a:endParaRPr lang="cs-CZ" i="1" dirty="0" smtClean="0"/>
          </a:p>
          <a:p>
            <a:pPr marL="0" indent="0">
              <a:buNone/>
            </a:pPr>
            <a:r>
              <a:rPr lang="cs-CZ" b="1" dirty="0" smtClean="0"/>
              <a:t>POVÝŠENÍ</a:t>
            </a:r>
            <a:r>
              <a:rPr lang="cs-CZ" dirty="0" smtClean="0"/>
              <a:t> – hodnocení profesních i osobnostních kvalit jmenovaných</a:t>
            </a:r>
          </a:p>
          <a:p>
            <a:r>
              <a:rPr lang="cs-CZ" dirty="0" smtClean="0"/>
              <a:t>jasná kritéria povýšení, </a:t>
            </a:r>
            <a:r>
              <a:rPr lang="cs-CZ" i="1" dirty="0" smtClean="0"/>
              <a:t>nesetrvat ve funkci jen proto, že jsem byl jmenován</a:t>
            </a:r>
          </a:p>
          <a:p>
            <a:endParaRPr lang="cs-CZ" i="1" dirty="0" smtClean="0"/>
          </a:p>
          <a:p>
            <a:pPr marL="0" indent="0">
              <a:buNone/>
            </a:pPr>
            <a:r>
              <a:rPr lang="cs-CZ" b="1" i="1" dirty="0" smtClean="0"/>
              <a:t>MOŽNOST RŮSTU !</a:t>
            </a:r>
          </a:p>
          <a:p>
            <a:pPr marL="0" indent="0">
              <a:buNone/>
            </a:pPr>
            <a:r>
              <a:rPr lang="cs-CZ" b="1" dirty="0" smtClean="0"/>
              <a:t>CHARAKTER PRÁCE </a:t>
            </a:r>
            <a:r>
              <a:rPr lang="cs-CZ" dirty="0" smtClean="0"/>
              <a:t>- míra zajímavosti, rozmanitosti a tvůrčího charakteru</a:t>
            </a:r>
          </a:p>
          <a:p>
            <a:pPr marL="0" indent="0">
              <a:buNone/>
            </a:pPr>
            <a:r>
              <a:rPr lang="cs-CZ" b="1" dirty="0" smtClean="0"/>
              <a:t>ODPOVĚDNOST </a:t>
            </a:r>
            <a:r>
              <a:rPr lang="cs-CZ" dirty="0" smtClean="0"/>
              <a:t>- možnost rozhodování, důvěry a </a:t>
            </a:r>
            <a:r>
              <a:rPr lang="cs-CZ" i="1" dirty="0" smtClean="0"/>
              <a:t>přijetí delegovaného úkolu</a:t>
            </a:r>
            <a:endParaRPr lang="cs-CZ" dirty="0" smtClean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9068878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Vedení lidí 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838200" y="1825625"/>
            <a:ext cx="10167257" cy="4351338"/>
          </a:xfrm>
        </p:spPr>
        <p:txBody>
          <a:bodyPr>
            <a:normAutofit/>
          </a:bodyPr>
          <a:lstStyle/>
          <a:p>
            <a:r>
              <a:rPr lang="cs-CZ" dirty="0" smtClean="0"/>
              <a:t>úlohy a kompetence (úkoly a delegování)</a:t>
            </a:r>
          </a:p>
          <a:p>
            <a:r>
              <a:rPr lang="cs-CZ" dirty="0" smtClean="0"/>
              <a:t>čas</a:t>
            </a:r>
          </a:p>
          <a:p>
            <a:r>
              <a:rPr lang="cs-CZ" dirty="0" smtClean="0"/>
              <a:t>hodnocení výkonů a lidí </a:t>
            </a:r>
          </a:p>
          <a:p>
            <a:r>
              <a:rPr lang="cs-CZ" dirty="0" smtClean="0"/>
              <a:t>kontrola</a:t>
            </a:r>
          </a:p>
          <a:p>
            <a:r>
              <a:rPr lang="cs-CZ" dirty="0" smtClean="0"/>
              <a:t>důvěra a odpovědnost</a:t>
            </a:r>
          </a:p>
          <a:p>
            <a:r>
              <a:rPr lang="cs-CZ" dirty="0" smtClean="0"/>
              <a:t>odstranění odporu, příprava na změnu</a:t>
            </a:r>
          </a:p>
          <a:p>
            <a:r>
              <a:rPr lang="cs-CZ" dirty="0" smtClean="0"/>
              <a:t>rozhovory a porady </a:t>
            </a:r>
          </a:p>
          <a:p>
            <a:r>
              <a:rPr lang="cs-CZ" dirty="0" smtClean="0"/>
              <a:t>vztahy mezi lidmi </a:t>
            </a:r>
          </a:p>
          <a:p>
            <a:endParaRPr lang="cs-CZ" dirty="0"/>
          </a:p>
          <a:p>
            <a:endParaRPr lang="cs-CZ" dirty="0"/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2258194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cs-CZ" dirty="0"/>
              <a:t>moci, chtít, umět (Plamínek, 2017)</a:t>
            </a:r>
            <a:br>
              <a:rPr lang="cs-CZ" dirty="0"/>
            </a:b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 noGrp="1"/>
          </p:cNvGraphicFramePr>
          <p:nvPr>
            <p:ph idx="1"/>
            <p:extLst/>
          </p:nvPr>
        </p:nvGraphicFramePr>
        <p:xfrm>
          <a:off x="2152650" y="1690689"/>
          <a:ext cx="7886700" cy="448627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14697092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371</TotalTime>
  <Words>813</Words>
  <Application>Microsoft Office PowerPoint</Application>
  <PresentationFormat>Širokoúhlá obrazovka</PresentationFormat>
  <Paragraphs>195</Paragraphs>
  <Slides>22</Slides>
  <Notes>3</Notes>
  <HiddenSlides>0</HiddenSlides>
  <MMClips>0</MMClips>
  <ScaleCrop>false</ScaleCrop>
  <HeadingPairs>
    <vt:vector size="6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22</vt:i4>
      </vt:variant>
    </vt:vector>
  </HeadingPairs>
  <TitlesOfParts>
    <vt:vector size="27" baseType="lpstr">
      <vt:lpstr>Arial</vt:lpstr>
      <vt:lpstr>Calibri</vt:lpstr>
      <vt:lpstr>Calibri Light</vt:lpstr>
      <vt:lpstr>Wingdings</vt:lpstr>
      <vt:lpstr>Motiv Office</vt:lpstr>
      <vt:lpstr>MOTIVACE A HODNOCENÍ PRACOVNÍKŮ   LEADERSHIP V MATEŘSKÉ ŠKOLE </vt:lpstr>
      <vt:lpstr>Rozvoj organizace jako východisko zabývat se motivací a hodnocením pracovníků</vt:lpstr>
      <vt:lpstr>Základní struktura práce s lidmi </vt:lpstr>
      <vt:lpstr>Pracovní prostředí </vt:lpstr>
      <vt:lpstr>UDRŽOVACÍ FAKTORY</vt:lpstr>
      <vt:lpstr>Herzbergova teorie dvou faktorů X a Y </vt:lpstr>
      <vt:lpstr>MOTIVAČNÍ FAKTORY</vt:lpstr>
      <vt:lpstr>Vedení lidí </vt:lpstr>
      <vt:lpstr>moci, chtít, umět (Plamínek, 2017) </vt:lpstr>
      <vt:lpstr>Diagram postojů a schopností lidí</vt:lpstr>
      <vt:lpstr>Praktické zásady motivace</vt:lpstr>
      <vt:lpstr>Motivační typy lidí</vt:lpstr>
      <vt:lpstr>Jak vést a „učit“ lidi</vt:lpstr>
      <vt:lpstr>HODNOCENÍ PRACOVNÍKŮ 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Seznam použité literatury</vt:lpstr>
      <vt:lpstr>Kontrolní otázky/úkoly/náměty a odkazy </vt:lpstr>
      <vt:lpstr>MOTIVACE A HODNOCENÍ PRACOVNÍKŮ   LEADERSHIP V MATEŘSKÉ ŠKOLE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MOTIVACE A HODNOCENÍ PRACOVNÍKŮ   LEADERSHIP V MATEŘSKÉ ŠKOLE </dc:title>
  <dc:creator>Barbora Petrů Puhrová</dc:creator>
  <cp:lastModifiedBy>Barbora Petrů Puhrová</cp:lastModifiedBy>
  <cp:revision>9</cp:revision>
  <dcterms:created xsi:type="dcterms:W3CDTF">2023-03-23T12:37:07Z</dcterms:created>
  <dcterms:modified xsi:type="dcterms:W3CDTF">2023-03-29T10:39:47Z</dcterms:modified>
</cp:coreProperties>
</file>

<file path=docProps/thumbnail.jpeg>
</file>