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6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5Uku1vjNSLWS0LfoQiCyw==" hashData="WxyV9QADOiXTlaLSlexJRh4uEutkOgZXF3pleCAVNoDKJdid7rNGUhA2bF4WPppVFylCB9v6Aai3qoBV1t94D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9AA53-B183-4E62-A9DC-A75D6EC970AF}" v="28" dt="2021-01-09T09:40:19.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97" d="100"/>
          <a:sy n="97" d="100"/>
        </p:scale>
        <p:origin x="84"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Urbánková" userId="3b92aa72-0a3b-491f-b4b6-019b9dc29e9b" providerId="ADAL" clId="{7959AA53-B183-4E62-A9DC-A75D6EC970AF}"/>
    <pc:docChg chg="undo custSel mod addSld modSld sldOrd">
      <pc:chgData name="Petra Urbánková" userId="3b92aa72-0a3b-491f-b4b6-019b9dc29e9b" providerId="ADAL" clId="{7959AA53-B183-4E62-A9DC-A75D6EC970AF}" dt="2021-01-09T09:39:16.220" v="131"/>
      <pc:docMkLst>
        <pc:docMk/>
      </pc:docMkLst>
      <pc:sldChg chg="addSp delSp modSp add mod">
        <pc:chgData name="Petra Urbánková" userId="3b92aa72-0a3b-491f-b4b6-019b9dc29e9b" providerId="ADAL" clId="{7959AA53-B183-4E62-A9DC-A75D6EC970AF}" dt="2021-01-09T09:24:24.620" v="28" actId="14100"/>
        <pc:sldMkLst>
          <pc:docMk/>
          <pc:sldMk cId="145923028" sldId="284"/>
        </pc:sldMkLst>
        <pc:spChg chg="del">
          <ac:chgData name="Petra Urbánková" userId="3b92aa72-0a3b-491f-b4b6-019b9dc29e9b" providerId="ADAL" clId="{7959AA53-B183-4E62-A9DC-A75D6EC970AF}" dt="2021-01-09T09:23:49.883" v="16" actId="478"/>
          <ac:spMkLst>
            <pc:docMk/>
            <pc:sldMk cId="145923028" sldId="284"/>
            <ac:spMk id="8" creationId="{3045924A-2DB2-4000-9111-E5D47BCF0A39}"/>
          </ac:spMkLst>
        </pc:spChg>
        <pc:spChg chg="add mod">
          <ac:chgData name="Petra Urbánková" userId="3b92aa72-0a3b-491f-b4b6-019b9dc29e9b" providerId="ADAL" clId="{7959AA53-B183-4E62-A9DC-A75D6EC970AF}" dt="2021-01-09T09:24:24.620" v="28" actId="14100"/>
          <ac:spMkLst>
            <pc:docMk/>
            <pc:sldMk cId="145923028" sldId="284"/>
            <ac:spMk id="9" creationId="{054C2B92-15A9-4F87-B49A-75AEC661D220}"/>
          </ac:spMkLst>
        </pc:spChg>
        <pc:spChg chg="mod">
          <ac:chgData name="Petra Urbánková" userId="3b92aa72-0a3b-491f-b4b6-019b9dc29e9b" providerId="ADAL" clId="{7959AA53-B183-4E62-A9DC-A75D6EC970AF}" dt="2021-01-09T09:23:38.018" v="15" actId="20577"/>
          <ac:spMkLst>
            <pc:docMk/>
            <pc:sldMk cId="145923028" sldId="284"/>
            <ac:spMk id="13" creationId="{5C55398D-C443-472B-9816-14FD8C219C5D}"/>
          </ac:spMkLst>
        </pc:spChg>
        <pc:picChg chg="add mod">
          <ac:chgData name="Petra Urbánková" userId="3b92aa72-0a3b-491f-b4b6-019b9dc29e9b" providerId="ADAL" clId="{7959AA53-B183-4E62-A9DC-A75D6EC970AF}" dt="2021-01-09T09:24:17.294" v="26" actId="1076"/>
          <ac:picMkLst>
            <pc:docMk/>
            <pc:sldMk cId="145923028" sldId="284"/>
            <ac:picMk id="10" creationId="{ECA83165-900F-4D1F-A6BA-DAC434BD8B79}"/>
          </ac:picMkLst>
        </pc:picChg>
      </pc:sldChg>
      <pc:sldChg chg="addSp delSp modSp add mod">
        <pc:chgData name="Petra Urbánková" userId="3b92aa72-0a3b-491f-b4b6-019b9dc29e9b" providerId="ADAL" clId="{7959AA53-B183-4E62-A9DC-A75D6EC970AF}" dt="2021-01-09T09:24:57.209" v="34" actId="1076"/>
        <pc:sldMkLst>
          <pc:docMk/>
          <pc:sldMk cId="3183357267" sldId="285"/>
        </pc:sldMkLst>
        <pc:spChg chg="add del mod">
          <ac:chgData name="Petra Urbánková" userId="3b92aa72-0a3b-491f-b4b6-019b9dc29e9b" providerId="ADAL" clId="{7959AA53-B183-4E62-A9DC-A75D6EC970AF}" dt="2021-01-09T09:24:52.693" v="33" actId="478"/>
          <ac:spMkLst>
            <pc:docMk/>
            <pc:sldMk cId="3183357267" sldId="285"/>
            <ac:spMk id="3" creationId="{E473C810-34CE-4ABF-8E0C-BF081EDBEDFB}"/>
          </ac:spMkLst>
        </pc:spChg>
        <pc:spChg chg="add mod">
          <ac:chgData name="Petra Urbánková" userId="3b92aa72-0a3b-491f-b4b6-019b9dc29e9b" providerId="ADAL" clId="{7959AA53-B183-4E62-A9DC-A75D6EC970AF}" dt="2021-01-09T09:24:57.209" v="34" actId="1076"/>
          <ac:spMkLst>
            <pc:docMk/>
            <pc:sldMk cId="3183357267" sldId="285"/>
            <ac:spMk id="8" creationId="{1A0AC37B-07AA-4FD7-9F99-7770C9383B77}"/>
          </ac:spMkLst>
        </pc:spChg>
        <pc:spChg chg="del">
          <ac:chgData name="Petra Urbánková" userId="3b92aa72-0a3b-491f-b4b6-019b9dc29e9b" providerId="ADAL" clId="{7959AA53-B183-4E62-A9DC-A75D6EC970AF}" dt="2021-01-09T09:24:50.471" v="32" actId="478"/>
          <ac:spMkLst>
            <pc:docMk/>
            <pc:sldMk cId="3183357267" sldId="285"/>
            <ac:spMk id="9" creationId="{054C2B92-15A9-4F87-B49A-75AEC661D220}"/>
          </ac:spMkLst>
        </pc:spChg>
        <pc:spChg chg="add mod">
          <ac:chgData name="Petra Urbánková" userId="3b92aa72-0a3b-491f-b4b6-019b9dc29e9b" providerId="ADAL" clId="{7959AA53-B183-4E62-A9DC-A75D6EC970AF}" dt="2021-01-09T09:24:45.963" v="31"/>
          <ac:spMkLst>
            <pc:docMk/>
            <pc:sldMk cId="3183357267" sldId="285"/>
            <ac:spMk id="11" creationId="{D3D549EF-54E0-4F5C-A696-C8EFA2DC43D4}"/>
          </ac:spMkLst>
        </pc:spChg>
        <pc:picChg chg="del">
          <ac:chgData name="Petra Urbánková" userId="3b92aa72-0a3b-491f-b4b6-019b9dc29e9b" providerId="ADAL" clId="{7959AA53-B183-4E62-A9DC-A75D6EC970AF}" dt="2021-01-09T09:24:36.560" v="30" actId="478"/>
          <ac:picMkLst>
            <pc:docMk/>
            <pc:sldMk cId="3183357267" sldId="285"/>
            <ac:picMk id="10" creationId="{ECA83165-900F-4D1F-A6BA-DAC434BD8B79}"/>
          </ac:picMkLst>
        </pc:picChg>
      </pc:sldChg>
      <pc:sldChg chg="addSp delSp modSp add mod">
        <pc:chgData name="Petra Urbánková" userId="3b92aa72-0a3b-491f-b4b6-019b9dc29e9b" providerId="ADAL" clId="{7959AA53-B183-4E62-A9DC-A75D6EC970AF}" dt="2021-01-09T09:25:21.492" v="39" actId="1076"/>
        <pc:sldMkLst>
          <pc:docMk/>
          <pc:sldMk cId="1429511915" sldId="286"/>
        </pc:sldMkLst>
        <pc:spChg chg="del">
          <ac:chgData name="Petra Urbánková" userId="3b92aa72-0a3b-491f-b4b6-019b9dc29e9b" providerId="ADAL" clId="{7959AA53-B183-4E62-A9DC-A75D6EC970AF}" dt="2021-01-09T09:25:11.869" v="36" actId="478"/>
          <ac:spMkLst>
            <pc:docMk/>
            <pc:sldMk cId="1429511915" sldId="286"/>
            <ac:spMk id="8" creationId="{1A0AC37B-07AA-4FD7-9F99-7770C9383B77}"/>
          </ac:spMkLst>
        </pc:spChg>
        <pc:spChg chg="add mod">
          <ac:chgData name="Petra Urbánková" userId="3b92aa72-0a3b-491f-b4b6-019b9dc29e9b" providerId="ADAL" clId="{7959AA53-B183-4E62-A9DC-A75D6EC970AF}" dt="2021-01-09T09:25:21.492" v="39" actId="1076"/>
          <ac:spMkLst>
            <pc:docMk/>
            <pc:sldMk cId="1429511915" sldId="286"/>
            <ac:spMk id="9" creationId="{5B723B21-4B5A-4F60-8EA6-8580A88A35C6}"/>
          </ac:spMkLst>
        </pc:spChg>
        <pc:spChg chg="add mod">
          <ac:chgData name="Petra Urbánková" userId="3b92aa72-0a3b-491f-b4b6-019b9dc29e9b" providerId="ADAL" clId="{7959AA53-B183-4E62-A9DC-A75D6EC970AF}" dt="2021-01-09T09:25:21.492" v="39" actId="1076"/>
          <ac:spMkLst>
            <pc:docMk/>
            <pc:sldMk cId="1429511915" sldId="286"/>
            <ac:spMk id="10" creationId="{FA1272E4-6033-4554-BF81-CD3A2C0137BA}"/>
          </ac:spMkLst>
        </pc:spChg>
        <pc:spChg chg="del">
          <ac:chgData name="Petra Urbánková" userId="3b92aa72-0a3b-491f-b4b6-019b9dc29e9b" providerId="ADAL" clId="{7959AA53-B183-4E62-A9DC-A75D6EC970AF}" dt="2021-01-09T09:25:14.936" v="37" actId="478"/>
          <ac:spMkLst>
            <pc:docMk/>
            <pc:sldMk cId="1429511915" sldId="286"/>
            <ac:spMk id="11" creationId="{D3D549EF-54E0-4F5C-A696-C8EFA2DC43D4}"/>
          </ac:spMkLst>
        </pc:spChg>
        <pc:picChg chg="add mod">
          <ac:chgData name="Petra Urbánková" userId="3b92aa72-0a3b-491f-b4b6-019b9dc29e9b" providerId="ADAL" clId="{7959AA53-B183-4E62-A9DC-A75D6EC970AF}" dt="2021-01-09T09:25:21.492" v="39" actId="1076"/>
          <ac:picMkLst>
            <pc:docMk/>
            <pc:sldMk cId="1429511915" sldId="286"/>
            <ac:picMk id="12" creationId="{883B2CF8-AFF6-4B09-98BA-948278ABFA9E}"/>
          </ac:picMkLst>
        </pc:picChg>
      </pc:sldChg>
      <pc:sldChg chg="modSp add mod ord">
        <pc:chgData name="Petra Urbánková" userId="3b92aa72-0a3b-491f-b4b6-019b9dc29e9b" providerId="ADAL" clId="{7959AA53-B183-4E62-A9DC-A75D6EC970AF}" dt="2021-01-09T09:25:51.481" v="45" actId="20577"/>
        <pc:sldMkLst>
          <pc:docMk/>
          <pc:sldMk cId="80091564" sldId="287"/>
        </pc:sldMkLst>
        <pc:spChg chg="mod">
          <ac:chgData name="Petra Urbánková" userId="3b92aa72-0a3b-491f-b4b6-019b9dc29e9b" providerId="ADAL" clId="{7959AA53-B183-4E62-A9DC-A75D6EC970AF}" dt="2021-01-09T09:25:51.481" v="45" actId="20577"/>
          <ac:spMkLst>
            <pc:docMk/>
            <pc:sldMk cId="80091564" sldId="287"/>
            <ac:spMk id="11" creationId="{D3D549EF-54E0-4F5C-A696-C8EFA2DC43D4}"/>
          </ac:spMkLst>
        </pc:spChg>
      </pc:sldChg>
      <pc:sldChg chg="addSp delSp modSp add mod">
        <pc:chgData name="Petra Urbánková" userId="3b92aa72-0a3b-491f-b4b6-019b9dc29e9b" providerId="ADAL" clId="{7959AA53-B183-4E62-A9DC-A75D6EC970AF}" dt="2021-01-09T09:26:10.261" v="49"/>
        <pc:sldMkLst>
          <pc:docMk/>
          <pc:sldMk cId="2717322509" sldId="288"/>
        </pc:sldMkLst>
        <pc:spChg chg="del">
          <ac:chgData name="Petra Urbánková" userId="3b92aa72-0a3b-491f-b4b6-019b9dc29e9b" providerId="ADAL" clId="{7959AA53-B183-4E62-A9DC-A75D6EC970AF}" dt="2021-01-09T09:26:09.456" v="48" actId="478"/>
          <ac:spMkLst>
            <pc:docMk/>
            <pc:sldMk cId="2717322509" sldId="288"/>
            <ac:spMk id="8" creationId="{1A0AC37B-07AA-4FD7-9F99-7770C9383B77}"/>
          </ac:spMkLst>
        </pc:spChg>
        <pc:spChg chg="add mod">
          <ac:chgData name="Petra Urbánková" userId="3b92aa72-0a3b-491f-b4b6-019b9dc29e9b" providerId="ADAL" clId="{7959AA53-B183-4E62-A9DC-A75D6EC970AF}" dt="2021-01-09T09:26:10.261" v="49"/>
          <ac:spMkLst>
            <pc:docMk/>
            <pc:sldMk cId="2717322509" sldId="288"/>
            <ac:spMk id="9" creationId="{60FE6033-0A7D-49D7-8A42-0B9C00C22E26}"/>
          </ac:spMkLst>
        </pc:spChg>
        <pc:spChg chg="del">
          <ac:chgData name="Petra Urbánková" userId="3b92aa72-0a3b-491f-b4b6-019b9dc29e9b" providerId="ADAL" clId="{7959AA53-B183-4E62-A9DC-A75D6EC970AF}" dt="2021-01-09T09:26:06.504" v="47" actId="478"/>
          <ac:spMkLst>
            <pc:docMk/>
            <pc:sldMk cId="2717322509" sldId="288"/>
            <ac:spMk id="11" creationId="{D3D549EF-54E0-4F5C-A696-C8EFA2DC43D4}"/>
          </ac:spMkLst>
        </pc:spChg>
      </pc:sldChg>
      <pc:sldChg chg="addSp delSp modSp add mod">
        <pc:chgData name="Petra Urbánková" userId="3b92aa72-0a3b-491f-b4b6-019b9dc29e9b" providerId="ADAL" clId="{7959AA53-B183-4E62-A9DC-A75D6EC970AF}" dt="2021-01-09T09:26:29.953" v="53" actId="1076"/>
        <pc:sldMkLst>
          <pc:docMk/>
          <pc:sldMk cId="1421913547" sldId="289"/>
        </pc:sldMkLst>
        <pc:spChg chg="add mod">
          <ac:chgData name="Petra Urbánková" userId="3b92aa72-0a3b-491f-b4b6-019b9dc29e9b" providerId="ADAL" clId="{7959AA53-B183-4E62-A9DC-A75D6EC970AF}" dt="2021-01-09T09:26:29.953" v="53" actId="1076"/>
          <ac:spMkLst>
            <pc:docMk/>
            <pc:sldMk cId="1421913547" sldId="289"/>
            <ac:spMk id="8" creationId="{85A67A06-2F48-4007-82F3-EE123DCBDF0B}"/>
          </ac:spMkLst>
        </pc:spChg>
        <pc:spChg chg="del">
          <ac:chgData name="Petra Urbánková" userId="3b92aa72-0a3b-491f-b4b6-019b9dc29e9b" providerId="ADAL" clId="{7959AA53-B183-4E62-A9DC-A75D6EC970AF}" dt="2021-01-09T09:26:25.312" v="51" actId="478"/>
          <ac:spMkLst>
            <pc:docMk/>
            <pc:sldMk cId="1421913547" sldId="289"/>
            <ac:spMk id="9" creationId="{60FE6033-0A7D-49D7-8A42-0B9C00C22E26}"/>
          </ac:spMkLst>
        </pc:spChg>
        <pc:spChg chg="add mod">
          <ac:chgData name="Petra Urbánková" userId="3b92aa72-0a3b-491f-b4b6-019b9dc29e9b" providerId="ADAL" clId="{7959AA53-B183-4E62-A9DC-A75D6EC970AF}" dt="2021-01-09T09:26:29.953" v="53" actId="1076"/>
          <ac:spMkLst>
            <pc:docMk/>
            <pc:sldMk cId="1421913547" sldId="289"/>
            <ac:spMk id="10" creationId="{C68A292A-14F0-4FA0-8143-CC4978495E55}"/>
          </ac:spMkLst>
        </pc:spChg>
      </pc:sldChg>
      <pc:sldChg chg="addSp delSp modSp add mod">
        <pc:chgData name="Petra Urbánková" userId="3b92aa72-0a3b-491f-b4b6-019b9dc29e9b" providerId="ADAL" clId="{7959AA53-B183-4E62-A9DC-A75D6EC970AF}" dt="2021-01-09T09:27:11.456" v="71" actId="1076"/>
        <pc:sldMkLst>
          <pc:docMk/>
          <pc:sldMk cId="3016910443" sldId="290"/>
        </pc:sldMkLst>
        <pc:spChg chg="add del mod">
          <ac:chgData name="Petra Urbánková" userId="3b92aa72-0a3b-491f-b4b6-019b9dc29e9b" providerId="ADAL" clId="{7959AA53-B183-4E62-A9DC-A75D6EC970AF}" dt="2021-01-09T09:26:50.678" v="68" actId="478"/>
          <ac:spMkLst>
            <pc:docMk/>
            <pc:sldMk cId="3016910443" sldId="290"/>
            <ac:spMk id="3" creationId="{2E79137B-D3D6-4F78-BEB3-FBDDE8058CD8}"/>
          </ac:spMkLst>
        </pc:spChg>
        <pc:spChg chg="del">
          <ac:chgData name="Petra Urbánková" userId="3b92aa72-0a3b-491f-b4b6-019b9dc29e9b" providerId="ADAL" clId="{7959AA53-B183-4E62-A9DC-A75D6EC970AF}" dt="2021-01-09T09:26:48.517" v="67" actId="478"/>
          <ac:spMkLst>
            <pc:docMk/>
            <pc:sldMk cId="3016910443" sldId="290"/>
            <ac:spMk id="8" creationId="{85A67A06-2F48-4007-82F3-EE123DCBDF0B}"/>
          </ac:spMkLst>
        </pc:spChg>
        <pc:spChg chg="del">
          <ac:chgData name="Petra Urbánková" userId="3b92aa72-0a3b-491f-b4b6-019b9dc29e9b" providerId="ADAL" clId="{7959AA53-B183-4E62-A9DC-A75D6EC970AF}" dt="2021-01-09T09:26:55.949" v="69" actId="478"/>
          <ac:spMkLst>
            <pc:docMk/>
            <pc:sldMk cId="3016910443" sldId="290"/>
            <ac:spMk id="10" creationId="{C68A292A-14F0-4FA0-8143-CC4978495E55}"/>
          </ac:spMkLst>
        </pc:spChg>
        <pc:spChg chg="add mod">
          <ac:chgData name="Petra Urbánková" userId="3b92aa72-0a3b-491f-b4b6-019b9dc29e9b" providerId="ADAL" clId="{7959AA53-B183-4E62-A9DC-A75D6EC970AF}" dt="2021-01-09T09:27:11.456" v="71" actId="1076"/>
          <ac:spMkLst>
            <pc:docMk/>
            <pc:sldMk cId="3016910443" sldId="290"/>
            <ac:spMk id="11" creationId="{BD6C865E-31C0-4052-9DFD-ECF3361A37B8}"/>
          </ac:spMkLst>
        </pc:spChg>
        <pc:spChg chg="add mod">
          <ac:chgData name="Petra Urbánková" userId="3b92aa72-0a3b-491f-b4b6-019b9dc29e9b" providerId="ADAL" clId="{7959AA53-B183-4E62-A9DC-A75D6EC970AF}" dt="2021-01-09T09:27:11.456" v="71" actId="1076"/>
          <ac:spMkLst>
            <pc:docMk/>
            <pc:sldMk cId="3016910443" sldId="290"/>
            <ac:spMk id="12" creationId="{D7300057-9B6B-4B10-AEF9-D682D02DF98A}"/>
          </ac:spMkLst>
        </pc:spChg>
        <pc:spChg chg="mod">
          <ac:chgData name="Petra Urbánková" userId="3b92aa72-0a3b-491f-b4b6-019b9dc29e9b" providerId="ADAL" clId="{7959AA53-B183-4E62-A9DC-A75D6EC970AF}" dt="2021-01-09T09:26:45.417" v="66" actId="20577"/>
          <ac:spMkLst>
            <pc:docMk/>
            <pc:sldMk cId="3016910443" sldId="290"/>
            <ac:spMk id="13" creationId="{5C55398D-C443-472B-9816-14FD8C219C5D}"/>
          </ac:spMkLst>
        </pc:spChg>
      </pc:sldChg>
      <pc:sldChg chg="addSp delSp modSp add mod">
        <pc:chgData name="Petra Urbánková" userId="3b92aa72-0a3b-491f-b4b6-019b9dc29e9b" providerId="ADAL" clId="{7959AA53-B183-4E62-A9DC-A75D6EC970AF}" dt="2021-01-09T09:28:24.311" v="83" actId="1076"/>
        <pc:sldMkLst>
          <pc:docMk/>
          <pc:sldMk cId="104742527" sldId="291"/>
        </pc:sldMkLst>
        <pc:spChg chg="add del mod">
          <ac:chgData name="Petra Urbánková" userId="3b92aa72-0a3b-491f-b4b6-019b9dc29e9b" providerId="ADAL" clId="{7959AA53-B183-4E62-A9DC-A75D6EC970AF}" dt="2021-01-09T09:27:38.764" v="75" actId="478"/>
          <ac:spMkLst>
            <pc:docMk/>
            <pc:sldMk cId="104742527" sldId="291"/>
            <ac:spMk id="3" creationId="{77779397-D2D5-442E-B330-F6D8DF2EE7E6}"/>
          </ac:spMkLst>
        </pc:spChg>
        <pc:spChg chg="add mod">
          <ac:chgData name="Petra Urbánková" userId="3b92aa72-0a3b-491f-b4b6-019b9dc29e9b" providerId="ADAL" clId="{7959AA53-B183-4E62-A9DC-A75D6EC970AF}" dt="2021-01-09T09:28:24.311" v="83" actId="1076"/>
          <ac:spMkLst>
            <pc:docMk/>
            <pc:sldMk cId="104742527" sldId="291"/>
            <ac:spMk id="10" creationId="{F270DB65-238A-471E-88DF-EA26BF654D11}"/>
          </ac:spMkLst>
        </pc:spChg>
        <pc:spChg chg="del">
          <ac:chgData name="Petra Urbánková" userId="3b92aa72-0a3b-491f-b4b6-019b9dc29e9b" providerId="ADAL" clId="{7959AA53-B183-4E62-A9DC-A75D6EC970AF}" dt="2021-01-09T09:27:37.226" v="74" actId="478"/>
          <ac:spMkLst>
            <pc:docMk/>
            <pc:sldMk cId="104742527" sldId="291"/>
            <ac:spMk id="11" creationId="{BD6C865E-31C0-4052-9DFD-ECF3361A37B8}"/>
          </ac:spMkLst>
        </pc:spChg>
        <pc:spChg chg="del mod">
          <ac:chgData name="Petra Urbánková" userId="3b92aa72-0a3b-491f-b4b6-019b9dc29e9b" providerId="ADAL" clId="{7959AA53-B183-4E62-A9DC-A75D6EC970AF}" dt="2021-01-09T09:27:41.624" v="77" actId="478"/>
          <ac:spMkLst>
            <pc:docMk/>
            <pc:sldMk cId="104742527" sldId="291"/>
            <ac:spMk id="12" creationId="{D7300057-9B6B-4B10-AEF9-D682D02DF98A}"/>
          </ac:spMkLst>
        </pc:spChg>
        <pc:spChg chg="del">
          <ac:chgData name="Petra Urbánková" userId="3b92aa72-0a3b-491f-b4b6-019b9dc29e9b" providerId="ADAL" clId="{7959AA53-B183-4E62-A9DC-A75D6EC970AF}" dt="2021-01-09T09:27:35.189" v="73" actId="478"/>
          <ac:spMkLst>
            <pc:docMk/>
            <pc:sldMk cId="104742527" sldId="291"/>
            <ac:spMk id="13" creationId="{5C55398D-C443-472B-9816-14FD8C219C5D}"/>
          </ac:spMkLst>
        </pc:spChg>
      </pc:sldChg>
      <pc:sldChg chg="addSp delSp modSp add mod">
        <pc:chgData name="Petra Urbánková" userId="3b92aa72-0a3b-491f-b4b6-019b9dc29e9b" providerId="ADAL" clId="{7959AA53-B183-4E62-A9DC-A75D6EC970AF}" dt="2021-01-09T09:38:34.710" v="126" actId="1076"/>
        <pc:sldMkLst>
          <pc:docMk/>
          <pc:sldMk cId="1534153406" sldId="292"/>
        </pc:sldMkLst>
        <pc:spChg chg="add del mod">
          <ac:chgData name="Petra Urbánková" userId="3b92aa72-0a3b-491f-b4b6-019b9dc29e9b" providerId="ADAL" clId="{7959AA53-B183-4E62-A9DC-A75D6EC970AF}" dt="2021-01-09T09:28:47.474" v="86" actId="478"/>
          <ac:spMkLst>
            <pc:docMk/>
            <pc:sldMk cId="1534153406" sldId="292"/>
            <ac:spMk id="3" creationId="{E24A5D6A-48D0-4B3D-A61D-527A9EB7C49E}"/>
          </ac:spMkLst>
        </pc:spChg>
        <pc:spChg chg="del">
          <ac:chgData name="Petra Urbánková" userId="3b92aa72-0a3b-491f-b4b6-019b9dc29e9b" providerId="ADAL" clId="{7959AA53-B183-4E62-A9DC-A75D6EC970AF}" dt="2021-01-09T09:28:45.120" v="85" actId="478"/>
          <ac:spMkLst>
            <pc:docMk/>
            <pc:sldMk cId="1534153406" sldId="292"/>
            <ac:spMk id="10" creationId="{F270DB65-238A-471E-88DF-EA26BF654D11}"/>
          </ac:spMkLst>
        </pc:spChg>
        <pc:picChg chg="add mod">
          <ac:chgData name="Petra Urbánková" userId="3b92aa72-0a3b-491f-b4b6-019b9dc29e9b" providerId="ADAL" clId="{7959AA53-B183-4E62-A9DC-A75D6EC970AF}" dt="2021-01-09T09:38:34.710" v="126" actId="1076"/>
          <ac:picMkLst>
            <pc:docMk/>
            <pc:sldMk cId="1534153406" sldId="292"/>
            <ac:picMk id="8" creationId="{02AC5780-8D8F-4237-BAAC-186C418B4283}"/>
          </ac:picMkLst>
        </pc:picChg>
      </pc:sldChg>
      <pc:sldChg chg="addSp delSp modSp add mod">
        <pc:chgData name="Petra Urbánková" userId="3b92aa72-0a3b-491f-b4b6-019b9dc29e9b" providerId="ADAL" clId="{7959AA53-B183-4E62-A9DC-A75D6EC970AF}" dt="2021-01-09T09:38:27.651" v="125" actId="1076"/>
        <pc:sldMkLst>
          <pc:docMk/>
          <pc:sldMk cId="1845242274" sldId="293"/>
        </pc:sldMkLst>
        <pc:picChg chg="del">
          <ac:chgData name="Petra Urbánková" userId="3b92aa72-0a3b-491f-b4b6-019b9dc29e9b" providerId="ADAL" clId="{7959AA53-B183-4E62-A9DC-A75D6EC970AF}" dt="2021-01-09T09:29:12.842" v="90" actId="478"/>
          <ac:picMkLst>
            <pc:docMk/>
            <pc:sldMk cId="1845242274" sldId="293"/>
            <ac:picMk id="8" creationId="{02AC5780-8D8F-4237-BAAC-186C418B4283}"/>
          </ac:picMkLst>
        </pc:picChg>
        <pc:picChg chg="add mod">
          <ac:chgData name="Petra Urbánková" userId="3b92aa72-0a3b-491f-b4b6-019b9dc29e9b" providerId="ADAL" clId="{7959AA53-B183-4E62-A9DC-A75D6EC970AF}" dt="2021-01-09T09:38:27.651" v="125" actId="1076"/>
          <ac:picMkLst>
            <pc:docMk/>
            <pc:sldMk cId="1845242274" sldId="293"/>
            <ac:picMk id="9" creationId="{1609A0EA-E7A8-4379-80E7-5607CD360085}"/>
          </ac:picMkLst>
        </pc:picChg>
      </pc:sldChg>
      <pc:sldChg chg="addSp delSp modSp add mod">
        <pc:chgData name="Petra Urbánková" userId="3b92aa72-0a3b-491f-b4b6-019b9dc29e9b" providerId="ADAL" clId="{7959AA53-B183-4E62-A9DC-A75D6EC970AF}" dt="2021-01-09T09:38:22.935" v="124" actId="1076"/>
        <pc:sldMkLst>
          <pc:docMk/>
          <pc:sldMk cId="2536570325" sldId="294"/>
        </pc:sldMkLst>
        <pc:picChg chg="add mod">
          <ac:chgData name="Petra Urbánková" userId="3b92aa72-0a3b-491f-b4b6-019b9dc29e9b" providerId="ADAL" clId="{7959AA53-B183-4E62-A9DC-A75D6EC970AF}" dt="2021-01-09T09:38:22.935" v="124" actId="1076"/>
          <ac:picMkLst>
            <pc:docMk/>
            <pc:sldMk cId="2536570325" sldId="294"/>
            <ac:picMk id="8" creationId="{6F39C05A-E614-4D43-84A2-263F0AD3F244}"/>
          </ac:picMkLst>
        </pc:picChg>
        <pc:picChg chg="del">
          <ac:chgData name="Petra Urbánková" userId="3b92aa72-0a3b-491f-b4b6-019b9dc29e9b" providerId="ADAL" clId="{7959AA53-B183-4E62-A9DC-A75D6EC970AF}" dt="2021-01-09T09:29:40.416" v="95" actId="478"/>
          <ac:picMkLst>
            <pc:docMk/>
            <pc:sldMk cId="2536570325" sldId="294"/>
            <ac:picMk id="9" creationId="{1609A0EA-E7A8-4379-80E7-5607CD360085}"/>
          </ac:picMkLst>
        </pc:picChg>
      </pc:sldChg>
      <pc:sldChg chg="addSp delSp modSp add mod">
        <pc:chgData name="Petra Urbánková" userId="3b92aa72-0a3b-491f-b4b6-019b9dc29e9b" providerId="ADAL" clId="{7959AA53-B183-4E62-A9DC-A75D6EC970AF}" dt="2021-01-09T09:38:13.465" v="123" actId="1076"/>
        <pc:sldMkLst>
          <pc:docMk/>
          <pc:sldMk cId="3661353406" sldId="295"/>
        </pc:sldMkLst>
        <pc:picChg chg="del">
          <ac:chgData name="Petra Urbánková" userId="3b92aa72-0a3b-491f-b4b6-019b9dc29e9b" providerId="ADAL" clId="{7959AA53-B183-4E62-A9DC-A75D6EC970AF}" dt="2021-01-09T09:29:58.239" v="98" actId="478"/>
          <ac:picMkLst>
            <pc:docMk/>
            <pc:sldMk cId="3661353406" sldId="295"/>
            <ac:picMk id="8" creationId="{6F39C05A-E614-4D43-84A2-263F0AD3F244}"/>
          </ac:picMkLst>
        </pc:picChg>
        <pc:picChg chg="add mod">
          <ac:chgData name="Petra Urbánková" userId="3b92aa72-0a3b-491f-b4b6-019b9dc29e9b" providerId="ADAL" clId="{7959AA53-B183-4E62-A9DC-A75D6EC970AF}" dt="2021-01-09T09:38:13.465" v="123" actId="1076"/>
          <ac:picMkLst>
            <pc:docMk/>
            <pc:sldMk cId="3661353406" sldId="295"/>
            <ac:picMk id="9" creationId="{FBF36658-D98F-42F5-93CD-CA43E77C11B0}"/>
          </ac:picMkLst>
        </pc:picChg>
      </pc:sldChg>
      <pc:sldChg chg="addSp delSp modSp add mod">
        <pc:chgData name="Petra Urbánková" userId="3b92aa72-0a3b-491f-b4b6-019b9dc29e9b" providerId="ADAL" clId="{7959AA53-B183-4E62-A9DC-A75D6EC970AF}" dt="2021-01-09T09:38:05.340" v="122" actId="1076"/>
        <pc:sldMkLst>
          <pc:docMk/>
          <pc:sldMk cId="3650894838" sldId="296"/>
        </pc:sldMkLst>
        <pc:picChg chg="add mod">
          <ac:chgData name="Petra Urbánková" userId="3b92aa72-0a3b-491f-b4b6-019b9dc29e9b" providerId="ADAL" clId="{7959AA53-B183-4E62-A9DC-A75D6EC970AF}" dt="2021-01-09T09:38:05.340" v="122" actId="1076"/>
          <ac:picMkLst>
            <pc:docMk/>
            <pc:sldMk cId="3650894838" sldId="296"/>
            <ac:picMk id="8" creationId="{525C8D67-EFCF-4884-9B07-9763799A044D}"/>
          </ac:picMkLst>
        </pc:picChg>
        <pc:picChg chg="del">
          <ac:chgData name="Petra Urbánková" userId="3b92aa72-0a3b-491f-b4b6-019b9dc29e9b" providerId="ADAL" clId="{7959AA53-B183-4E62-A9DC-A75D6EC970AF}" dt="2021-01-09T09:30:03.491" v="101" actId="478"/>
          <ac:picMkLst>
            <pc:docMk/>
            <pc:sldMk cId="3650894838" sldId="296"/>
            <ac:picMk id="9" creationId="{FBF36658-D98F-42F5-93CD-CA43E77C11B0}"/>
          </ac:picMkLst>
        </pc:picChg>
      </pc:sldChg>
      <pc:sldChg chg="addSp delSp modSp add mod setBg">
        <pc:chgData name="Petra Urbánková" userId="3b92aa72-0a3b-491f-b4b6-019b9dc29e9b" providerId="ADAL" clId="{7959AA53-B183-4E62-A9DC-A75D6EC970AF}" dt="2021-01-09T09:39:16.220" v="131"/>
        <pc:sldMkLst>
          <pc:docMk/>
          <pc:sldMk cId="2032355417" sldId="297"/>
        </pc:sldMkLst>
        <pc:picChg chg="del">
          <ac:chgData name="Petra Urbánková" userId="3b92aa72-0a3b-491f-b4b6-019b9dc29e9b" providerId="ADAL" clId="{7959AA53-B183-4E62-A9DC-A75D6EC970AF}" dt="2021-01-09T09:30:23.817" v="104" actId="478"/>
          <ac:picMkLst>
            <pc:docMk/>
            <pc:sldMk cId="2032355417" sldId="297"/>
            <ac:picMk id="8" creationId="{525C8D67-EFCF-4884-9B07-9763799A044D}"/>
          </ac:picMkLst>
        </pc:picChg>
        <pc:picChg chg="add mod">
          <ac:chgData name="Petra Urbánková" userId="3b92aa72-0a3b-491f-b4b6-019b9dc29e9b" providerId="ADAL" clId="{7959AA53-B183-4E62-A9DC-A75D6EC970AF}" dt="2021-01-09T09:37:53.159" v="121" actId="1076"/>
          <ac:picMkLst>
            <pc:docMk/>
            <pc:sldMk cId="2032355417" sldId="297"/>
            <ac:picMk id="9" creationId="{B9F09AD7-1E30-4F67-8C03-DD170B721921}"/>
          </ac:picMkLst>
        </pc:picChg>
      </pc:sldChg>
      <pc:sldChg chg="addSp delSp modSp add mod">
        <pc:chgData name="Petra Urbánková" userId="3b92aa72-0a3b-491f-b4b6-019b9dc29e9b" providerId="ADAL" clId="{7959AA53-B183-4E62-A9DC-A75D6EC970AF}" dt="2021-01-09T09:37:24.388" v="118" actId="1076"/>
        <pc:sldMkLst>
          <pc:docMk/>
          <pc:sldMk cId="325961930" sldId="298"/>
        </pc:sldMkLst>
        <pc:spChg chg="add mod">
          <ac:chgData name="Petra Urbánková" userId="3b92aa72-0a3b-491f-b4b6-019b9dc29e9b" providerId="ADAL" clId="{7959AA53-B183-4E62-A9DC-A75D6EC970AF}" dt="2021-01-09T09:30:53.826" v="109" actId="1076"/>
          <ac:spMkLst>
            <pc:docMk/>
            <pc:sldMk cId="325961930" sldId="298"/>
            <ac:spMk id="8" creationId="{937D1721-50E7-4984-B95F-5197BECBEE42}"/>
          </ac:spMkLst>
        </pc:spChg>
        <pc:spChg chg="add del mod">
          <ac:chgData name="Petra Urbánková" userId="3b92aa72-0a3b-491f-b4b6-019b9dc29e9b" providerId="ADAL" clId="{7959AA53-B183-4E62-A9DC-A75D6EC970AF}" dt="2021-01-09T09:36:52.405" v="114" actId="26606"/>
          <ac:spMkLst>
            <pc:docMk/>
            <pc:sldMk cId="325961930" sldId="298"/>
            <ac:spMk id="10" creationId="{14C12854-08EB-41C2-98E7-1854CF4B5F2D}"/>
          </ac:spMkLst>
        </pc:spChg>
        <pc:graphicFrameChg chg="add del">
          <ac:chgData name="Petra Urbánková" userId="3b92aa72-0a3b-491f-b4b6-019b9dc29e9b" providerId="ADAL" clId="{7959AA53-B183-4E62-A9DC-A75D6EC970AF}" dt="2021-01-09T09:36:45.094" v="111" actId="26606"/>
          <ac:graphicFrameMkLst>
            <pc:docMk/>
            <pc:sldMk cId="325961930" sldId="298"/>
            <ac:graphicFrameMk id="12" creationId="{0C118843-2198-4C1C-95CB-3A6E33074214}"/>
          </ac:graphicFrameMkLst>
        </pc:graphicFrameChg>
        <pc:graphicFrameChg chg="add del">
          <ac:chgData name="Petra Urbánková" userId="3b92aa72-0a3b-491f-b4b6-019b9dc29e9b" providerId="ADAL" clId="{7959AA53-B183-4E62-A9DC-A75D6EC970AF}" dt="2021-01-09T09:36:52.362" v="113" actId="26606"/>
          <ac:graphicFrameMkLst>
            <pc:docMk/>
            <pc:sldMk cId="325961930" sldId="298"/>
            <ac:graphicFrameMk id="14" creationId="{6700A656-D556-4B70-9822-C59EBC3E268C}"/>
          </ac:graphicFrameMkLst>
        </pc:graphicFrameChg>
        <pc:graphicFrameChg chg="add mod">
          <ac:chgData name="Petra Urbánková" userId="3b92aa72-0a3b-491f-b4b6-019b9dc29e9b" providerId="ADAL" clId="{7959AA53-B183-4E62-A9DC-A75D6EC970AF}" dt="2021-01-09T09:37:24.388" v="118" actId="1076"/>
          <ac:graphicFrameMkLst>
            <pc:docMk/>
            <pc:sldMk cId="325961930" sldId="298"/>
            <ac:graphicFrameMk id="16" creationId="{47F41C88-F89C-43FC-A30A-104DE6493527}"/>
          </ac:graphicFrameMkLst>
        </pc:graphicFrameChg>
        <pc:picChg chg="del">
          <ac:chgData name="Petra Urbánková" userId="3b92aa72-0a3b-491f-b4b6-019b9dc29e9b" providerId="ADAL" clId="{7959AA53-B183-4E62-A9DC-A75D6EC970AF}" dt="2021-01-09T09:30:36.943" v="107" actId="478"/>
          <ac:picMkLst>
            <pc:docMk/>
            <pc:sldMk cId="325961930" sldId="298"/>
            <ac:picMk id="9" creationId="{B9F09AD7-1E30-4F67-8C03-DD170B72192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19.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19.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5B562-3111-41F1-817E-4B6AE2D4C43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9EA9BB6-C64D-41A4-86A4-636158457B6C}">
      <dgm:prSet/>
      <dgm:spPr/>
      <dgm:t>
        <a:bodyPr/>
        <a:lstStyle/>
        <a:p>
          <a:pPr>
            <a:lnSpc>
              <a:spcPct val="100000"/>
            </a:lnSpc>
          </a:pPr>
          <a:r>
            <a:rPr lang="cs-CZ" b="0" baseline="0" dirty="0"/>
            <a:t>Na konci týdne si společně zhodnotíme práci žáků.</a:t>
          </a:r>
          <a:endParaRPr lang="en-US" b="0" dirty="0"/>
        </a:p>
      </dgm:t>
    </dgm:pt>
    <dgm:pt modelId="{5C72130C-41ED-47F3-A683-DC33692C28BA}" type="parTrans" cxnId="{D60A34BC-0FF4-41F0-86FF-CBB3339F91D2}">
      <dgm:prSet/>
      <dgm:spPr/>
      <dgm:t>
        <a:bodyPr/>
        <a:lstStyle/>
        <a:p>
          <a:endParaRPr lang="en-US"/>
        </a:p>
      </dgm:t>
    </dgm:pt>
    <dgm:pt modelId="{A9127631-291D-429B-9DC4-C25BD6D42590}" type="sibTrans" cxnId="{D60A34BC-0FF4-41F0-86FF-CBB3339F91D2}">
      <dgm:prSet/>
      <dgm:spPr/>
      <dgm:t>
        <a:bodyPr/>
        <a:lstStyle/>
        <a:p>
          <a:endParaRPr lang="en-US"/>
        </a:p>
      </dgm:t>
    </dgm:pt>
    <dgm:pt modelId="{8845E886-DBB2-4789-88AC-7251313F7D4F}">
      <dgm:prSet/>
      <dgm:spPr/>
      <dgm:t>
        <a:bodyPr/>
        <a:lstStyle/>
        <a:p>
          <a:pPr>
            <a:lnSpc>
              <a:spcPct val="100000"/>
            </a:lnSpc>
          </a:pPr>
          <a:r>
            <a:rPr lang="cs-CZ" b="0" baseline="0" dirty="0"/>
            <a:t>Každý má za úkol, se vyjádřit (žáci měli čas si zapsat v čem se jim dařilo, co se jim líbilo, co by udělali jinak apod.).</a:t>
          </a:r>
          <a:endParaRPr lang="en-US" b="0" dirty="0"/>
        </a:p>
      </dgm:t>
    </dgm:pt>
    <dgm:pt modelId="{F2B171F3-BD8E-43E5-AF5B-5F3195629F82}" type="parTrans" cxnId="{D35D171D-9D4C-4A04-AC44-8F8DDC3C93CC}">
      <dgm:prSet/>
      <dgm:spPr/>
      <dgm:t>
        <a:bodyPr/>
        <a:lstStyle/>
        <a:p>
          <a:endParaRPr lang="en-US"/>
        </a:p>
      </dgm:t>
    </dgm:pt>
    <dgm:pt modelId="{170B4FA7-DFB9-47C6-9DCD-0DA4D993DE43}" type="sibTrans" cxnId="{D35D171D-9D4C-4A04-AC44-8F8DDC3C93CC}">
      <dgm:prSet/>
      <dgm:spPr/>
      <dgm:t>
        <a:bodyPr/>
        <a:lstStyle/>
        <a:p>
          <a:endParaRPr lang="en-US"/>
        </a:p>
      </dgm:t>
    </dgm:pt>
    <dgm:pt modelId="{30660631-3F5F-4119-84D6-6FCFE1A0F8CF}">
      <dgm:prSet/>
      <dgm:spPr/>
      <dgm:t>
        <a:bodyPr/>
        <a:lstStyle/>
        <a:p>
          <a:pPr>
            <a:lnSpc>
              <a:spcPct val="100000"/>
            </a:lnSpc>
          </a:pPr>
          <a:r>
            <a:rPr lang="cs-CZ" b="0" baseline="0" dirty="0"/>
            <a:t>Také já (učitelka) se vyjádřím k práci žáků, k jejich nápadům, výrobkům, …</a:t>
          </a:r>
          <a:endParaRPr lang="en-US" b="0" dirty="0"/>
        </a:p>
      </dgm:t>
    </dgm:pt>
    <dgm:pt modelId="{D425BCF5-EBA7-4217-B281-883A300324B3}" type="parTrans" cxnId="{A5E558AB-3E77-4412-A3EE-0BEF69C7D0FB}">
      <dgm:prSet/>
      <dgm:spPr/>
      <dgm:t>
        <a:bodyPr/>
        <a:lstStyle/>
        <a:p>
          <a:endParaRPr lang="en-US"/>
        </a:p>
      </dgm:t>
    </dgm:pt>
    <dgm:pt modelId="{34600382-D87E-4007-961E-914F5DCBFDCF}" type="sibTrans" cxnId="{A5E558AB-3E77-4412-A3EE-0BEF69C7D0FB}">
      <dgm:prSet/>
      <dgm:spPr/>
      <dgm:t>
        <a:bodyPr/>
        <a:lstStyle/>
        <a:p>
          <a:endParaRPr lang="en-US"/>
        </a:p>
      </dgm:t>
    </dgm:pt>
    <dgm:pt modelId="{FE0CB5AE-97A5-4B01-85E0-156FCC01ABF4}" type="pres">
      <dgm:prSet presAssocID="{8B15B562-3111-41F1-817E-4B6AE2D4C43C}" presName="root" presStyleCnt="0">
        <dgm:presLayoutVars>
          <dgm:dir/>
          <dgm:resizeHandles val="exact"/>
        </dgm:presLayoutVars>
      </dgm:prSet>
      <dgm:spPr/>
      <dgm:t>
        <a:bodyPr/>
        <a:lstStyle/>
        <a:p>
          <a:endParaRPr lang="cs-CZ"/>
        </a:p>
      </dgm:t>
    </dgm:pt>
    <dgm:pt modelId="{70228A51-C2A1-4A9D-B144-29A8FB029897}" type="pres">
      <dgm:prSet presAssocID="{19EA9BB6-C64D-41A4-86A4-636158457B6C}" presName="compNode" presStyleCnt="0"/>
      <dgm:spPr/>
    </dgm:pt>
    <dgm:pt modelId="{92033077-9A9C-4142-8858-0426642CB3D7}" type="pres">
      <dgm:prSet presAssocID="{19EA9BB6-C64D-41A4-86A4-636158457B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cs-CZ"/>
        </a:p>
      </dgm:t>
      <dgm:extLst>
        <a:ext uri="{E40237B7-FDA0-4F09-8148-C483321AD2D9}">
          <dgm14:cNvPr xmlns:dgm14="http://schemas.microsoft.com/office/drawing/2010/diagram" id="0" name="" descr="Group of People"/>
        </a:ext>
      </dgm:extLst>
    </dgm:pt>
    <dgm:pt modelId="{0A17AAAF-B28E-4BB2-9196-ED382B317448}" type="pres">
      <dgm:prSet presAssocID="{19EA9BB6-C64D-41A4-86A4-636158457B6C}" presName="spaceRect" presStyleCnt="0"/>
      <dgm:spPr/>
    </dgm:pt>
    <dgm:pt modelId="{B9435FD8-CFAC-4247-A12E-2609E3681088}" type="pres">
      <dgm:prSet presAssocID="{19EA9BB6-C64D-41A4-86A4-636158457B6C}" presName="textRect" presStyleLbl="revTx" presStyleIdx="0" presStyleCnt="3">
        <dgm:presLayoutVars>
          <dgm:chMax val="1"/>
          <dgm:chPref val="1"/>
        </dgm:presLayoutVars>
      </dgm:prSet>
      <dgm:spPr/>
      <dgm:t>
        <a:bodyPr/>
        <a:lstStyle/>
        <a:p>
          <a:endParaRPr lang="cs-CZ"/>
        </a:p>
      </dgm:t>
    </dgm:pt>
    <dgm:pt modelId="{D1350AB7-8A27-41A9-985B-7B917C7CB545}" type="pres">
      <dgm:prSet presAssocID="{A9127631-291D-429B-9DC4-C25BD6D42590}" presName="sibTrans" presStyleCnt="0"/>
      <dgm:spPr/>
    </dgm:pt>
    <dgm:pt modelId="{794145A0-8906-474A-B6FB-D61E772B8845}" type="pres">
      <dgm:prSet presAssocID="{8845E886-DBB2-4789-88AC-7251313F7D4F}" presName="compNode" presStyleCnt="0"/>
      <dgm:spPr/>
    </dgm:pt>
    <dgm:pt modelId="{BC1FE4A2-FDDD-4757-A60E-FC81860D28F2}" type="pres">
      <dgm:prSet presAssocID="{8845E886-DBB2-4789-88AC-7251313F7D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cs-CZ"/>
        </a:p>
      </dgm:t>
      <dgm:extLst>
        <a:ext uri="{E40237B7-FDA0-4F09-8148-C483321AD2D9}">
          <dgm14:cNvPr xmlns:dgm14="http://schemas.microsoft.com/office/drawing/2010/diagram" id="0" name="" descr="Uživatelé"/>
        </a:ext>
      </dgm:extLst>
    </dgm:pt>
    <dgm:pt modelId="{2947990B-0512-43C3-A426-1D4729046EBD}" type="pres">
      <dgm:prSet presAssocID="{8845E886-DBB2-4789-88AC-7251313F7D4F}" presName="spaceRect" presStyleCnt="0"/>
      <dgm:spPr/>
    </dgm:pt>
    <dgm:pt modelId="{AC33048D-9CA3-4B37-963E-1037C7FC03CA}" type="pres">
      <dgm:prSet presAssocID="{8845E886-DBB2-4789-88AC-7251313F7D4F}" presName="textRect" presStyleLbl="revTx" presStyleIdx="1" presStyleCnt="3">
        <dgm:presLayoutVars>
          <dgm:chMax val="1"/>
          <dgm:chPref val="1"/>
        </dgm:presLayoutVars>
      </dgm:prSet>
      <dgm:spPr/>
      <dgm:t>
        <a:bodyPr/>
        <a:lstStyle/>
        <a:p>
          <a:endParaRPr lang="cs-CZ"/>
        </a:p>
      </dgm:t>
    </dgm:pt>
    <dgm:pt modelId="{9E9D739A-1A26-4703-A997-450BC0B25CBD}" type="pres">
      <dgm:prSet presAssocID="{170B4FA7-DFB9-47C6-9DCD-0DA4D993DE43}" presName="sibTrans" presStyleCnt="0"/>
      <dgm:spPr/>
    </dgm:pt>
    <dgm:pt modelId="{7F4346C9-FE86-4FAF-B995-26C1572FF740}" type="pres">
      <dgm:prSet presAssocID="{30660631-3F5F-4119-84D6-6FCFE1A0F8CF}" presName="compNode" presStyleCnt="0"/>
      <dgm:spPr/>
    </dgm:pt>
    <dgm:pt modelId="{39A951FB-C0FE-4173-80F8-894AA86B534B}" type="pres">
      <dgm:prSet presAssocID="{30660631-3F5F-4119-84D6-6FCFE1A0F8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cs-CZ"/>
        </a:p>
      </dgm:t>
      <dgm:extLst>
        <a:ext uri="{E40237B7-FDA0-4F09-8148-C483321AD2D9}">
          <dgm14:cNvPr xmlns:dgm14="http://schemas.microsoft.com/office/drawing/2010/diagram" id="0" name="" descr="Třída"/>
        </a:ext>
      </dgm:extLst>
    </dgm:pt>
    <dgm:pt modelId="{83C9C2EA-8064-4320-90BB-C805D81778CD}" type="pres">
      <dgm:prSet presAssocID="{30660631-3F5F-4119-84D6-6FCFE1A0F8CF}" presName="spaceRect" presStyleCnt="0"/>
      <dgm:spPr/>
    </dgm:pt>
    <dgm:pt modelId="{69D3799D-5DC1-4E8F-8886-D1040D197195}" type="pres">
      <dgm:prSet presAssocID="{30660631-3F5F-4119-84D6-6FCFE1A0F8CF}" presName="textRect" presStyleLbl="revTx" presStyleIdx="2" presStyleCnt="3">
        <dgm:presLayoutVars>
          <dgm:chMax val="1"/>
          <dgm:chPref val="1"/>
        </dgm:presLayoutVars>
      </dgm:prSet>
      <dgm:spPr/>
      <dgm:t>
        <a:bodyPr/>
        <a:lstStyle/>
        <a:p>
          <a:endParaRPr lang="cs-CZ"/>
        </a:p>
      </dgm:t>
    </dgm:pt>
  </dgm:ptLst>
  <dgm:cxnLst>
    <dgm:cxn modelId="{D35D171D-9D4C-4A04-AC44-8F8DDC3C93CC}" srcId="{8B15B562-3111-41F1-817E-4B6AE2D4C43C}" destId="{8845E886-DBB2-4789-88AC-7251313F7D4F}" srcOrd="1" destOrd="0" parTransId="{F2B171F3-BD8E-43E5-AF5B-5F3195629F82}" sibTransId="{170B4FA7-DFB9-47C6-9DCD-0DA4D993DE43}"/>
    <dgm:cxn modelId="{D60A34BC-0FF4-41F0-86FF-CBB3339F91D2}" srcId="{8B15B562-3111-41F1-817E-4B6AE2D4C43C}" destId="{19EA9BB6-C64D-41A4-86A4-636158457B6C}" srcOrd="0" destOrd="0" parTransId="{5C72130C-41ED-47F3-A683-DC33692C28BA}" sibTransId="{A9127631-291D-429B-9DC4-C25BD6D42590}"/>
    <dgm:cxn modelId="{FD187DCF-51D2-4238-BCD4-73C21834D968}" type="presOf" srcId="{8B15B562-3111-41F1-817E-4B6AE2D4C43C}" destId="{FE0CB5AE-97A5-4B01-85E0-156FCC01ABF4}" srcOrd="0" destOrd="0" presId="urn:microsoft.com/office/officeart/2018/2/layout/IconLabelList"/>
    <dgm:cxn modelId="{5FB258C6-D91D-41FD-B56D-EB9264AB3D01}" type="presOf" srcId="{30660631-3F5F-4119-84D6-6FCFE1A0F8CF}" destId="{69D3799D-5DC1-4E8F-8886-D1040D197195}" srcOrd="0" destOrd="0" presId="urn:microsoft.com/office/officeart/2018/2/layout/IconLabelList"/>
    <dgm:cxn modelId="{A5E558AB-3E77-4412-A3EE-0BEF69C7D0FB}" srcId="{8B15B562-3111-41F1-817E-4B6AE2D4C43C}" destId="{30660631-3F5F-4119-84D6-6FCFE1A0F8CF}" srcOrd="2" destOrd="0" parTransId="{D425BCF5-EBA7-4217-B281-883A300324B3}" sibTransId="{34600382-D87E-4007-961E-914F5DCBFDCF}"/>
    <dgm:cxn modelId="{9507FAE0-5770-4CE8-AAF0-76D59500BF80}" type="presOf" srcId="{19EA9BB6-C64D-41A4-86A4-636158457B6C}" destId="{B9435FD8-CFAC-4247-A12E-2609E3681088}" srcOrd="0" destOrd="0" presId="urn:microsoft.com/office/officeart/2018/2/layout/IconLabelList"/>
    <dgm:cxn modelId="{8D518DFF-EC7B-43B9-A9FF-D505C341B021}" type="presOf" srcId="{8845E886-DBB2-4789-88AC-7251313F7D4F}" destId="{AC33048D-9CA3-4B37-963E-1037C7FC03CA}" srcOrd="0" destOrd="0" presId="urn:microsoft.com/office/officeart/2018/2/layout/IconLabelList"/>
    <dgm:cxn modelId="{4A07B752-9F18-4237-9767-F98F309BBC36}" type="presParOf" srcId="{FE0CB5AE-97A5-4B01-85E0-156FCC01ABF4}" destId="{70228A51-C2A1-4A9D-B144-29A8FB029897}" srcOrd="0" destOrd="0" presId="urn:microsoft.com/office/officeart/2018/2/layout/IconLabelList"/>
    <dgm:cxn modelId="{DA7BAAE2-430A-46F9-BE8A-C7ADB4DCA98B}" type="presParOf" srcId="{70228A51-C2A1-4A9D-B144-29A8FB029897}" destId="{92033077-9A9C-4142-8858-0426642CB3D7}" srcOrd="0" destOrd="0" presId="urn:microsoft.com/office/officeart/2018/2/layout/IconLabelList"/>
    <dgm:cxn modelId="{39707EFD-7865-4D42-B126-EEDE6868D790}" type="presParOf" srcId="{70228A51-C2A1-4A9D-B144-29A8FB029897}" destId="{0A17AAAF-B28E-4BB2-9196-ED382B317448}" srcOrd="1" destOrd="0" presId="urn:microsoft.com/office/officeart/2018/2/layout/IconLabelList"/>
    <dgm:cxn modelId="{ADF0E7BF-6DD7-4229-87C1-F5F900352F74}" type="presParOf" srcId="{70228A51-C2A1-4A9D-B144-29A8FB029897}" destId="{B9435FD8-CFAC-4247-A12E-2609E3681088}" srcOrd="2" destOrd="0" presId="urn:microsoft.com/office/officeart/2018/2/layout/IconLabelList"/>
    <dgm:cxn modelId="{224979A9-B1EE-4394-A374-952447B06AE7}" type="presParOf" srcId="{FE0CB5AE-97A5-4B01-85E0-156FCC01ABF4}" destId="{D1350AB7-8A27-41A9-985B-7B917C7CB545}" srcOrd="1" destOrd="0" presId="urn:microsoft.com/office/officeart/2018/2/layout/IconLabelList"/>
    <dgm:cxn modelId="{4CF31D40-1D8C-4C27-A0B5-82DFD072AE18}" type="presParOf" srcId="{FE0CB5AE-97A5-4B01-85E0-156FCC01ABF4}" destId="{794145A0-8906-474A-B6FB-D61E772B8845}" srcOrd="2" destOrd="0" presId="urn:microsoft.com/office/officeart/2018/2/layout/IconLabelList"/>
    <dgm:cxn modelId="{4E1921BE-3330-4A43-AFCB-138139D5D27F}" type="presParOf" srcId="{794145A0-8906-474A-B6FB-D61E772B8845}" destId="{BC1FE4A2-FDDD-4757-A60E-FC81860D28F2}" srcOrd="0" destOrd="0" presId="urn:microsoft.com/office/officeart/2018/2/layout/IconLabelList"/>
    <dgm:cxn modelId="{00C7D075-36FD-4BE7-AA1E-11BA73AAE3C3}" type="presParOf" srcId="{794145A0-8906-474A-B6FB-D61E772B8845}" destId="{2947990B-0512-43C3-A426-1D4729046EBD}" srcOrd="1" destOrd="0" presId="urn:microsoft.com/office/officeart/2018/2/layout/IconLabelList"/>
    <dgm:cxn modelId="{B16AA364-CAC0-4FAF-81CE-395A764D058F}" type="presParOf" srcId="{794145A0-8906-474A-B6FB-D61E772B8845}" destId="{AC33048D-9CA3-4B37-963E-1037C7FC03CA}" srcOrd="2" destOrd="0" presId="urn:microsoft.com/office/officeart/2018/2/layout/IconLabelList"/>
    <dgm:cxn modelId="{9BA60FA2-7638-4DC0-96B1-AD4F3FF73975}" type="presParOf" srcId="{FE0CB5AE-97A5-4B01-85E0-156FCC01ABF4}" destId="{9E9D739A-1A26-4703-A997-450BC0B25CBD}" srcOrd="3" destOrd="0" presId="urn:microsoft.com/office/officeart/2018/2/layout/IconLabelList"/>
    <dgm:cxn modelId="{D8F65FBA-0A61-48F3-B138-5A14F887CE44}" type="presParOf" srcId="{FE0CB5AE-97A5-4B01-85E0-156FCC01ABF4}" destId="{7F4346C9-FE86-4FAF-B995-26C1572FF740}" srcOrd="4" destOrd="0" presId="urn:microsoft.com/office/officeart/2018/2/layout/IconLabelList"/>
    <dgm:cxn modelId="{18D8BB9C-4703-4672-943C-8737DA06CA61}" type="presParOf" srcId="{7F4346C9-FE86-4FAF-B995-26C1572FF740}" destId="{39A951FB-C0FE-4173-80F8-894AA86B534B}" srcOrd="0" destOrd="0" presId="urn:microsoft.com/office/officeart/2018/2/layout/IconLabelList"/>
    <dgm:cxn modelId="{E676AFF3-DA9A-4DBB-806E-9C6C23F9E1B9}" type="presParOf" srcId="{7F4346C9-FE86-4FAF-B995-26C1572FF740}" destId="{83C9C2EA-8064-4320-90BB-C805D81778CD}" srcOrd="1" destOrd="0" presId="urn:microsoft.com/office/officeart/2018/2/layout/IconLabelList"/>
    <dgm:cxn modelId="{DE8AAB02-0630-4DFA-B8F5-DA56DB128F83}" type="presParOf" srcId="{7F4346C9-FE86-4FAF-B995-26C1572FF740}" destId="{69D3799D-5DC1-4E8F-8886-D1040D19719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33077-9A9C-4142-8858-0426642CB3D7}">
      <dsp:nvSpPr>
        <dsp:cNvPr id="0" name=""/>
        <dsp:cNvSpPr/>
      </dsp:nvSpPr>
      <dsp:spPr>
        <a:xfrm>
          <a:off x="1173279" y="471150"/>
          <a:ext cx="1293452" cy="12934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35FD8-CFAC-4247-A12E-2609E3681088}">
      <dsp:nvSpPr>
        <dsp:cNvPr id="0" name=""/>
        <dsp:cNvSpPr/>
      </dsp:nvSpPr>
      <dsp:spPr>
        <a:xfrm>
          <a:off x="382836" y="2120038"/>
          <a:ext cx="28743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cs-CZ" sz="1400" b="0" kern="1200" baseline="0" dirty="0"/>
            <a:t>Na konci týdne si společně zhodnotíme práci žáků.</a:t>
          </a:r>
          <a:endParaRPr lang="en-US" sz="1400" b="0" kern="1200" dirty="0"/>
        </a:p>
      </dsp:txBody>
      <dsp:txXfrm>
        <a:off x="382836" y="2120038"/>
        <a:ext cx="2874338" cy="720000"/>
      </dsp:txXfrm>
    </dsp:sp>
    <dsp:sp modelId="{BC1FE4A2-FDDD-4757-A60E-FC81860D28F2}">
      <dsp:nvSpPr>
        <dsp:cNvPr id="0" name=""/>
        <dsp:cNvSpPr/>
      </dsp:nvSpPr>
      <dsp:spPr>
        <a:xfrm>
          <a:off x="4550627" y="471150"/>
          <a:ext cx="1293452" cy="12934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3048D-9CA3-4B37-963E-1037C7FC03CA}">
      <dsp:nvSpPr>
        <dsp:cNvPr id="0" name=""/>
        <dsp:cNvSpPr/>
      </dsp:nvSpPr>
      <dsp:spPr>
        <a:xfrm>
          <a:off x="3760184" y="2120038"/>
          <a:ext cx="28743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cs-CZ" sz="1400" b="0" kern="1200" baseline="0" dirty="0"/>
            <a:t>Každý má za úkol, se vyjádřit (žáci měli čas si zapsat v čem se jim dařilo, co se jim líbilo, co by udělali jinak apod.).</a:t>
          </a:r>
          <a:endParaRPr lang="en-US" sz="1400" b="0" kern="1200" dirty="0"/>
        </a:p>
      </dsp:txBody>
      <dsp:txXfrm>
        <a:off x="3760184" y="2120038"/>
        <a:ext cx="2874338" cy="720000"/>
      </dsp:txXfrm>
    </dsp:sp>
    <dsp:sp modelId="{39A951FB-C0FE-4173-80F8-894AA86B534B}">
      <dsp:nvSpPr>
        <dsp:cNvPr id="0" name=""/>
        <dsp:cNvSpPr/>
      </dsp:nvSpPr>
      <dsp:spPr>
        <a:xfrm>
          <a:off x="7927974" y="471150"/>
          <a:ext cx="1293452" cy="12934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3799D-5DC1-4E8F-8886-D1040D197195}">
      <dsp:nvSpPr>
        <dsp:cNvPr id="0" name=""/>
        <dsp:cNvSpPr/>
      </dsp:nvSpPr>
      <dsp:spPr>
        <a:xfrm>
          <a:off x="7137531" y="2120038"/>
          <a:ext cx="28743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cs-CZ" sz="1400" b="0" kern="1200" baseline="0" dirty="0"/>
            <a:t>Také já (učitelka) se vyjádřím k práci žáků, k jejich nápadům, výrobkům, …</a:t>
          </a:r>
          <a:endParaRPr lang="en-US" sz="1400" b="0" kern="1200" dirty="0"/>
        </a:p>
      </dsp:txBody>
      <dsp:txXfrm>
        <a:off x="7137531" y="2120038"/>
        <a:ext cx="2874338"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cs-CZ"/>
              <a:t>Kliknutím lze upravit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960461E-689F-498B-8D57-01674348667E}" type="datetimeFigureOut">
              <a:rPr lang="cs-CZ" smtClean="0"/>
              <a:t>17.08.2021</a:t>
            </a:fld>
            <a:endParaRPr lang="cs-CZ"/>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cs-CZ"/>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CE1DF1C-EE9C-4C87-8AA3-A302C6F77B99}" type="slidenum">
              <a:rPr lang="cs-CZ" smtClean="0"/>
              <a:t>‹#›</a:t>
            </a:fld>
            <a:endParaRPr lang="cs-CZ"/>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149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0461E-689F-498B-8D57-01674348667E}" type="datetimeFigureOut">
              <a:rPr lang="cs-CZ" smtClean="0"/>
              <a:t>17.08.2021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380927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cs-CZ"/>
              <a:t>Kliknutím lze upravit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0461E-689F-498B-8D57-01674348667E}" type="datetimeFigureOut">
              <a:rPr lang="cs-CZ" smtClean="0"/>
              <a:t>17.08.2021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154170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cs-CZ"/>
              <a:t>Kliknutím lze upravit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0461E-689F-498B-8D57-01674348667E}" type="datetimeFigureOut">
              <a:rPr lang="cs-CZ" smtClean="0"/>
              <a:t>17.08.2021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CE1DF1C-EE9C-4C87-8AA3-A302C6F77B99}" type="slidenum">
              <a:rPr lang="cs-CZ" smtClean="0"/>
              <a:t>‹#›</a:t>
            </a:fld>
            <a:endParaRPr lang="cs-CZ"/>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9032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cs-CZ"/>
              <a:t>Kliknutím lze upravit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0461E-689F-498B-8D57-01674348667E}" type="datetimeFigureOut">
              <a:rPr lang="cs-CZ" smtClean="0"/>
              <a:t>17.08.2021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529465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cs-CZ"/>
              <a:t>Kliknutím lze upravit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E960461E-689F-498B-8D57-01674348667E}" type="datetimeFigureOut">
              <a:rPr lang="cs-CZ" smtClean="0"/>
              <a:t>17.08.2021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1110809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cs-CZ"/>
              <a:t>Kliknutím lze upravit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E960461E-689F-498B-8D57-01674348667E}" type="datetimeFigureOut">
              <a:rPr lang="cs-CZ" smtClean="0"/>
              <a:t>17.08.2021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99751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cs-CZ"/>
              <a:t>Kliknutím lze upravit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60461E-689F-498B-8D57-01674348667E}" type="datetimeFigureOut">
              <a:rPr lang="cs-CZ" smtClean="0"/>
              <a:t>17.08.2021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89716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60461E-689F-498B-8D57-01674348667E}" type="datetimeFigureOut">
              <a:rPr lang="cs-CZ" smtClean="0"/>
              <a:t>17.08.2021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2360590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960461E-689F-498B-8D57-01674348667E}" type="datetimeFigureOut">
              <a:rPr lang="cs-CZ" smtClean="0"/>
              <a:t>17.08.2021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242914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60461E-689F-498B-8D57-01674348667E}" type="datetimeFigureOut">
              <a:rPr lang="cs-CZ" smtClean="0"/>
              <a:t>17.08.2021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71032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cs-CZ"/>
              <a:t>Kliknutím lze upravit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E960461E-689F-498B-8D57-01674348667E}" type="datetimeFigureOut">
              <a:rPr lang="cs-CZ" smtClean="0"/>
              <a:t>17.08.2021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419392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960461E-689F-498B-8D57-01674348667E}" type="datetimeFigureOut">
              <a:rPr lang="cs-CZ" smtClean="0"/>
              <a:t>17.08.2021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80959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cs-CZ"/>
              <a:t>Kliknutím lze upravit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685802" y="2861733"/>
            <a:ext cx="5088712"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5993969" y="2861733"/>
            <a:ext cx="5088713"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960461E-689F-498B-8D57-01674348667E}" type="datetimeFigureOut">
              <a:rPr lang="cs-CZ" smtClean="0"/>
              <a:t>17.08.2021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341373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960461E-689F-498B-8D57-01674348667E}" type="datetimeFigureOut">
              <a:rPr lang="cs-CZ" smtClean="0"/>
              <a:t>17.08.2021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313017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0461E-689F-498B-8D57-01674348667E}" type="datetimeFigureOut">
              <a:rPr lang="cs-CZ" smtClean="0"/>
              <a:t>17.08.2021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314010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cs-CZ"/>
              <a:t>Kliknutím lze upravit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0461E-689F-498B-8D57-01674348667E}" type="datetimeFigureOut">
              <a:rPr lang="cs-CZ" smtClean="0"/>
              <a:t>17.08.2021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158988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cs-CZ"/>
              <a:t>Kliknutím lze upravit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0461E-689F-498B-8D57-01674348667E}" type="datetimeFigureOut">
              <a:rPr lang="cs-CZ" smtClean="0"/>
              <a:t>17.08.2021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CE1DF1C-EE9C-4C87-8AA3-A302C6F77B99}" type="slidenum">
              <a:rPr lang="cs-CZ" smtClean="0"/>
              <a:t>‹#›</a:t>
            </a:fld>
            <a:endParaRPr lang="cs-CZ"/>
          </a:p>
        </p:txBody>
      </p:sp>
    </p:spTree>
    <p:extLst>
      <p:ext uri="{BB962C8B-B14F-4D97-AF65-F5344CB8AC3E}">
        <p14:creationId xmlns:p14="http://schemas.microsoft.com/office/powerpoint/2010/main" val="22142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960461E-689F-498B-8D57-01674348667E}" type="datetimeFigureOut">
              <a:rPr lang="cs-CZ" smtClean="0"/>
              <a:t>17.08.2021</a:t>
            </a:fld>
            <a:endParaRPr lang="cs-CZ"/>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cs-CZ"/>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CE1DF1C-EE9C-4C87-8AA3-A302C6F77B99}" type="slidenum">
              <a:rPr lang="cs-CZ" smtClean="0"/>
              <a:t>‹#›</a:t>
            </a:fld>
            <a:endParaRPr lang="cs-CZ"/>
          </a:p>
        </p:txBody>
      </p:sp>
    </p:spTree>
    <p:extLst>
      <p:ext uri="{BB962C8B-B14F-4D97-AF65-F5344CB8AC3E}">
        <p14:creationId xmlns:p14="http://schemas.microsoft.com/office/powerpoint/2010/main" val="530266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2135560" y="2967409"/>
            <a:ext cx="7920880" cy="14977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075" b="1" i="0" u="none" strike="noStrike" kern="1200" cap="none" spc="0" normalizeH="0" baseline="0" noProof="0">
                <a:ln>
                  <a:noFill/>
                </a:ln>
                <a:solidFill>
                  <a:sysClr val="windowText" lastClr="000000"/>
                </a:solidFill>
                <a:effectLst/>
                <a:uLnTx/>
                <a:uFillTx/>
                <a:latin typeface="Source sans Pro"/>
                <a:ea typeface="+mj-ea"/>
                <a:cs typeface="+mj-cs"/>
              </a:rPr>
              <a:t>Fakultní učitel jako facilitátor kvalitní přípravy budoucích učitelů mateřských škol a 1. stupně ZŠ</a:t>
            </a:r>
            <a:endParaRPr kumimoji="0" lang="cs-CZ" sz="3075" b="1" i="0" u="none" strike="noStrike" kern="1200" cap="none" spc="0" normalizeH="0" baseline="0" noProof="0" dirty="0">
              <a:ln>
                <a:noFill/>
              </a:ln>
              <a:solidFill>
                <a:sysClr val="windowText" lastClr="000000"/>
              </a:solidFill>
              <a:effectLst/>
              <a:uLnTx/>
              <a:uFillTx/>
              <a:latin typeface="Source sans Pro"/>
              <a:ea typeface="+mj-ea"/>
              <a:cs typeface="+mj-cs"/>
            </a:endParaRPr>
          </a:p>
        </p:txBody>
      </p:sp>
      <p:sp>
        <p:nvSpPr>
          <p:cNvPr id="10" name="Subtitle 2"/>
          <p:cNvSpPr txBox="1">
            <a:spLocks/>
          </p:cNvSpPr>
          <p:nvPr/>
        </p:nvSpPr>
        <p:spPr>
          <a:xfrm>
            <a:off x="3634557" y="2281745"/>
            <a:ext cx="4922889" cy="61391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100" b="0" i="1" u="none" strike="noStrike" kern="1200" cap="none" spc="0" normalizeH="0" baseline="0" noProof="0">
                <a:ln>
                  <a:noFill/>
                </a:ln>
                <a:solidFill>
                  <a:sysClr val="windowText" lastClr="000000">
                    <a:tint val="75000"/>
                  </a:sysClr>
                </a:solidFill>
                <a:effectLst/>
                <a:uLnTx/>
                <a:uFillTx/>
                <a:latin typeface="Source sans Pro"/>
                <a:ea typeface="+mn-ea"/>
                <a:cs typeface="+mn-cs"/>
              </a:rPr>
              <a:t>Tento materiál vznikl v rámci řešení projektu</a:t>
            </a:r>
            <a:endParaRPr kumimoji="0" lang="cs-CZ" sz="2100" b="0" i="1" u="none" strike="noStrike" kern="1200" cap="none" spc="0" normalizeH="0" baseline="0" noProof="0" dirty="0">
              <a:ln>
                <a:noFill/>
              </a:ln>
              <a:solidFill>
                <a:sysClr val="windowText" lastClr="000000">
                  <a:tint val="75000"/>
                </a:sysClr>
              </a:solidFill>
              <a:effectLst/>
              <a:uLnTx/>
              <a:uFillTx/>
              <a:latin typeface="Source sans Pro"/>
              <a:ea typeface="+mn-ea"/>
              <a:cs typeface="+mn-cs"/>
            </a:endParaRPr>
          </a:p>
        </p:txBody>
      </p:sp>
      <p:pic>
        <p:nvPicPr>
          <p:cNvPr id="11" name="Obrázek 10"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890" y="480315"/>
            <a:ext cx="5464220" cy="1212130"/>
          </a:xfrm>
          <a:prstGeom prst="rect">
            <a:avLst/>
          </a:prstGeom>
          <a:noFill/>
          <a:ln>
            <a:noFill/>
          </a:ln>
        </p:spPr>
      </p:pic>
      <p:sp>
        <p:nvSpPr>
          <p:cNvPr id="12" name="TextovéPole 11"/>
          <p:cNvSpPr txBox="1"/>
          <p:nvPr/>
        </p:nvSpPr>
        <p:spPr>
          <a:xfrm>
            <a:off x="3936206" y="5054493"/>
            <a:ext cx="4319588" cy="253916"/>
          </a:xfrm>
          <a:prstGeom prst="rect">
            <a:avLst/>
          </a:prstGeom>
          <a:noFill/>
        </p:spPr>
        <p:txBody>
          <a:bodyPr wrap="square" rtlCol="0">
            <a:spAutoFit/>
          </a:bodyPr>
          <a:lstStyle/>
          <a:p>
            <a:pPr algn="ctr"/>
            <a:r>
              <a:rPr lang="cs-CZ" sz="1050" dirty="0" err="1">
                <a:solidFill>
                  <a:prstClr val="black"/>
                </a:solidFill>
                <a:latin typeface="Source sans Pro"/>
              </a:rPr>
              <a:t>reg</a:t>
            </a:r>
            <a:r>
              <a:rPr lang="cs-CZ" sz="1050" dirty="0">
                <a:solidFill>
                  <a:prstClr val="black"/>
                </a:solidFill>
                <a:latin typeface="Source sans Pro"/>
              </a:rPr>
              <a:t>. č. CZ.02.3.68/0.0/0.0/19_068/0015923</a:t>
            </a:r>
          </a:p>
        </p:txBody>
      </p:sp>
      <p:pic>
        <p:nvPicPr>
          <p:cNvPr id="13" name="Obrázek 12"/>
          <p:cNvPicPr>
            <a:picLocks noChangeAspect="1"/>
          </p:cNvPicPr>
          <p:nvPr/>
        </p:nvPicPr>
        <p:blipFill rotWithShape="1">
          <a:blip r:embed="rId3" cstate="print">
            <a:extLst>
              <a:ext uri="{28A0092B-C50C-407E-A947-70E740481C1C}">
                <a14:useLocalDpi xmlns:a14="http://schemas.microsoft.com/office/drawing/2010/main" val="0"/>
              </a:ext>
            </a:extLst>
          </a:blip>
          <a:srcRect r="9379"/>
          <a:stretch/>
        </p:blipFill>
        <p:spPr>
          <a:xfrm>
            <a:off x="8976320" y="5762486"/>
            <a:ext cx="2722734" cy="690850"/>
          </a:xfrm>
          <a:prstGeom prst="rect">
            <a:avLst/>
          </a:prstGeom>
        </p:spPr>
      </p:pic>
    </p:spTree>
    <p:extLst>
      <p:ext uri="{BB962C8B-B14F-4D97-AF65-F5344CB8AC3E}">
        <p14:creationId xmlns:p14="http://schemas.microsoft.com/office/powerpoint/2010/main" val="3738413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9" name="TextovéPole 8">
            <a:extLst>
              <a:ext uri="{FF2B5EF4-FFF2-40B4-BE49-F238E27FC236}">
                <a16:creationId xmlns:a16="http://schemas.microsoft.com/office/drawing/2014/main" id="{61D71C68-E92D-49A3-82B8-5B9BF95FAC69}"/>
              </a:ext>
            </a:extLst>
          </p:cNvPr>
          <p:cNvSpPr txBox="1"/>
          <p:nvPr/>
        </p:nvSpPr>
        <p:spPr>
          <a:xfrm>
            <a:off x="449322" y="5840300"/>
            <a:ext cx="6133170" cy="369332"/>
          </a:xfrm>
          <a:prstGeom prst="rect">
            <a:avLst/>
          </a:prstGeom>
          <a:noFill/>
        </p:spPr>
        <p:txBody>
          <a:bodyPr wrap="square">
            <a:spAutoFit/>
          </a:bodyPr>
          <a:lstStyle/>
          <a:p>
            <a:r>
              <a:rPr lang="cs-CZ" sz="1800" dirty="0">
                <a:solidFill>
                  <a:schemeClr val="bg1"/>
                </a:solidFill>
              </a:rPr>
              <a:t>Pondělí</a:t>
            </a:r>
            <a:endParaRPr lang="cs-CZ" dirty="0"/>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graphicFrame>
        <p:nvGraphicFramePr>
          <p:cNvPr id="12" name="Zástupný obsah 3">
            <a:extLst>
              <a:ext uri="{FF2B5EF4-FFF2-40B4-BE49-F238E27FC236}">
                <a16:creationId xmlns:a16="http://schemas.microsoft.com/office/drawing/2014/main" id="{360BA360-150C-43CA-9300-2BCADA834FA2}"/>
              </a:ext>
            </a:extLst>
          </p:cNvPr>
          <p:cNvGraphicFramePr>
            <a:graphicFrameLocks/>
          </p:cNvGraphicFramePr>
          <p:nvPr>
            <p:extLst>
              <p:ext uri="{D42A27DB-BD31-4B8C-83A1-F6EECF244321}">
                <p14:modId xmlns:p14="http://schemas.microsoft.com/office/powerpoint/2010/main" val="2319116732"/>
              </p:ext>
            </p:extLst>
          </p:nvPr>
        </p:nvGraphicFramePr>
        <p:xfrm>
          <a:off x="758283" y="1115121"/>
          <a:ext cx="10292576" cy="4577346"/>
        </p:xfrm>
        <a:graphic>
          <a:graphicData uri="http://schemas.openxmlformats.org/drawingml/2006/table">
            <a:tbl>
              <a:tblPr firstRow="1" bandRow="1"/>
              <a:tblGrid>
                <a:gridCol w="937928">
                  <a:extLst>
                    <a:ext uri="{9D8B030D-6E8A-4147-A177-3AD203B41FA5}">
                      <a16:colId xmlns:a16="http://schemas.microsoft.com/office/drawing/2014/main" val="942758219"/>
                    </a:ext>
                  </a:extLst>
                </a:gridCol>
                <a:gridCol w="2600180">
                  <a:extLst>
                    <a:ext uri="{9D8B030D-6E8A-4147-A177-3AD203B41FA5}">
                      <a16:colId xmlns:a16="http://schemas.microsoft.com/office/drawing/2014/main" val="2021417928"/>
                    </a:ext>
                  </a:extLst>
                </a:gridCol>
                <a:gridCol w="2413892">
                  <a:extLst>
                    <a:ext uri="{9D8B030D-6E8A-4147-A177-3AD203B41FA5}">
                      <a16:colId xmlns:a16="http://schemas.microsoft.com/office/drawing/2014/main" val="2032320093"/>
                    </a:ext>
                  </a:extLst>
                </a:gridCol>
                <a:gridCol w="1974447">
                  <a:extLst>
                    <a:ext uri="{9D8B030D-6E8A-4147-A177-3AD203B41FA5}">
                      <a16:colId xmlns:a16="http://schemas.microsoft.com/office/drawing/2014/main" val="358014852"/>
                    </a:ext>
                  </a:extLst>
                </a:gridCol>
                <a:gridCol w="2366129">
                  <a:extLst>
                    <a:ext uri="{9D8B030D-6E8A-4147-A177-3AD203B41FA5}">
                      <a16:colId xmlns:a16="http://schemas.microsoft.com/office/drawing/2014/main" val="937987748"/>
                    </a:ext>
                  </a:extLst>
                </a:gridCol>
              </a:tblGrid>
              <a:tr h="871476">
                <a:tc>
                  <a:txBody>
                    <a:bodyPr/>
                    <a:lstStyle/>
                    <a:p>
                      <a:pPr algn="ctr"/>
                      <a:r>
                        <a:rPr lang="cs-CZ" sz="3000" b="1">
                          <a:solidFill>
                            <a:srgbClr val="000000"/>
                          </a:solidFill>
                          <a:effectLst/>
                        </a:rPr>
                        <a:t>pád</a:t>
                      </a:r>
                      <a:endParaRPr lang="cs-CZ" sz="3000"/>
                    </a:p>
                  </a:txBody>
                  <a:tcPr marL="36105" marR="36105" marT="36105" marB="36105" anchor="ctr">
                    <a:lnL>
                      <a:noFill/>
                    </a:lnL>
                    <a:lnR>
                      <a:noFill/>
                    </a:lnR>
                    <a:lnT>
                      <a:noFill/>
                    </a:lnT>
                    <a:lnB>
                      <a:noFill/>
                    </a:lnB>
                  </a:tcPr>
                </a:tc>
                <a:tc>
                  <a:txBody>
                    <a:bodyPr/>
                    <a:lstStyle/>
                    <a:p>
                      <a:pPr algn="ctr"/>
                      <a:r>
                        <a:rPr lang="cs-CZ" sz="3000" b="1">
                          <a:solidFill>
                            <a:srgbClr val="000000"/>
                          </a:solidFill>
                          <a:effectLst/>
                        </a:rPr>
                        <a:t>jednotné číslo</a:t>
                      </a:r>
                      <a:endParaRPr lang="cs-CZ" sz="3000"/>
                    </a:p>
                  </a:txBody>
                  <a:tcPr marL="36105" marR="36105" marT="36105" marB="36105" anchor="ctr">
                    <a:lnL>
                      <a:noFill/>
                    </a:lnL>
                    <a:lnR>
                      <a:noFill/>
                    </a:lnR>
                    <a:lnT>
                      <a:noFill/>
                    </a:lnT>
                    <a:lnB>
                      <a:noFill/>
                    </a:lnB>
                  </a:tcPr>
                </a:tc>
                <a:tc>
                  <a:txBody>
                    <a:bodyPr/>
                    <a:lstStyle/>
                    <a:p>
                      <a:pPr algn="ctr"/>
                      <a:r>
                        <a:rPr lang="cs-CZ" sz="3000" b="1">
                          <a:solidFill>
                            <a:srgbClr val="000000"/>
                          </a:solidFill>
                          <a:effectLst/>
                        </a:rPr>
                        <a:t>množné číslo</a:t>
                      </a:r>
                      <a:endParaRPr lang="cs-CZ" sz="3000"/>
                    </a:p>
                  </a:txBody>
                  <a:tcPr marL="36105" marR="36105" marT="36105" marB="36105" anchor="ctr">
                    <a:lnL>
                      <a:noFill/>
                    </a:lnL>
                    <a:lnR>
                      <a:noFill/>
                    </a:lnR>
                    <a:lnT>
                      <a:noFill/>
                    </a:lnT>
                    <a:lnB>
                      <a:noFill/>
                    </a:lnB>
                  </a:tcPr>
                </a:tc>
                <a:tc>
                  <a:txBody>
                    <a:bodyPr/>
                    <a:lstStyle/>
                    <a:p>
                      <a:pPr algn="ctr"/>
                      <a:r>
                        <a:rPr lang="cs-CZ" sz="3000" b="1">
                          <a:solidFill>
                            <a:srgbClr val="808000"/>
                          </a:solidFill>
                          <a:effectLst/>
                        </a:rPr>
                        <a:t>příklad j.č.</a:t>
                      </a:r>
                      <a:endParaRPr lang="cs-CZ" sz="3000"/>
                    </a:p>
                  </a:txBody>
                  <a:tcPr marL="36105" marR="36105" marT="36105" marB="36105" anchor="ctr">
                    <a:lnL>
                      <a:noFill/>
                    </a:lnL>
                    <a:lnR>
                      <a:noFill/>
                    </a:lnR>
                    <a:lnT>
                      <a:noFill/>
                    </a:lnT>
                    <a:lnB>
                      <a:noFill/>
                    </a:lnB>
                  </a:tcPr>
                </a:tc>
                <a:tc>
                  <a:txBody>
                    <a:bodyPr/>
                    <a:lstStyle/>
                    <a:p>
                      <a:pPr algn="ctr"/>
                      <a:r>
                        <a:rPr lang="cs-CZ" sz="3000" b="1">
                          <a:solidFill>
                            <a:srgbClr val="808000"/>
                          </a:solidFill>
                          <a:effectLst/>
                        </a:rPr>
                        <a:t>příklad mn.č.</a:t>
                      </a:r>
                      <a:endParaRPr lang="cs-CZ" sz="3000"/>
                    </a:p>
                  </a:txBody>
                  <a:tcPr marL="36105" marR="36105" marT="36105" marB="36105" anchor="ctr">
                    <a:lnL>
                      <a:noFill/>
                    </a:lnL>
                    <a:lnR>
                      <a:noFill/>
                    </a:lnR>
                    <a:lnT>
                      <a:noFill/>
                    </a:lnT>
                    <a:lnB>
                      <a:noFill/>
                    </a:lnB>
                  </a:tcPr>
                </a:tc>
                <a:extLst>
                  <a:ext uri="{0D108BD9-81ED-4DB2-BD59-A6C34878D82A}">
                    <a16:rowId xmlns:a16="http://schemas.microsoft.com/office/drawing/2014/main" val="1679945390"/>
                  </a:ext>
                </a:extLst>
              </a:tr>
              <a:tr h="508045">
                <a:tc>
                  <a:txBody>
                    <a:bodyPr/>
                    <a:lstStyle/>
                    <a:p>
                      <a:pPr algn="l"/>
                      <a:r>
                        <a:rPr lang="cs-CZ" sz="3000" b="1">
                          <a:solidFill>
                            <a:srgbClr val="000000"/>
                          </a:solidFill>
                          <a:effectLst/>
                        </a:rPr>
                        <a:t>1.)</a:t>
                      </a:r>
                      <a:endParaRPr lang="cs-CZ" sz="3000"/>
                    </a:p>
                  </a:txBody>
                  <a:tcPr marL="36105" marR="36105" marT="36105" marB="36105" anchor="ctr">
                    <a:lnL>
                      <a:noFill/>
                    </a:lnL>
                    <a:lnR>
                      <a:noFill/>
                    </a:lnR>
                    <a:lnT>
                      <a:noFill/>
                    </a:lnT>
                    <a:lnB>
                      <a:noFill/>
                    </a:lnB>
                  </a:tcPr>
                </a:tc>
                <a:tc>
                  <a:txBody>
                    <a:bodyPr/>
                    <a:lstStyle/>
                    <a:p>
                      <a:pPr algn="l"/>
                      <a:r>
                        <a:rPr lang="cs-CZ" sz="3000"/>
                        <a:t>  píseň</a:t>
                      </a:r>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0000"/>
                          </a:solidFill>
                          <a:effectLst/>
                        </a:rPr>
                        <a:t>ě</a:t>
                      </a:r>
                      <a:endParaRPr lang="cs-CZ" sz="3000"/>
                    </a:p>
                  </a:txBody>
                  <a:tcPr marL="36105" marR="36105" marT="36105" marB="36105" anchor="ctr">
                    <a:lnL>
                      <a:noFill/>
                    </a:lnL>
                    <a:lnR>
                      <a:noFill/>
                    </a:lnR>
                    <a:lnT>
                      <a:noFill/>
                    </a:lnT>
                    <a:lnB>
                      <a:noFill/>
                    </a:lnB>
                  </a:tcPr>
                </a:tc>
                <a:tc>
                  <a:txBody>
                    <a:bodyPr/>
                    <a:lstStyle/>
                    <a:p>
                      <a:pPr algn="l"/>
                      <a:r>
                        <a:rPr lang="cs-CZ" sz="3000"/>
                        <a:t>  konev</a:t>
                      </a:r>
                    </a:p>
                  </a:txBody>
                  <a:tcPr marL="36105" marR="36105" marT="36105" marB="36105" anchor="ctr">
                    <a:lnL>
                      <a:noFill/>
                    </a:lnL>
                    <a:lnR>
                      <a:noFill/>
                    </a:lnR>
                    <a:lnT>
                      <a:noFill/>
                    </a:lnT>
                    <a:lnB>
                      <a:noFill/>
                    </a:lnB>
                  </a:tcPr>
                </a:tc>
                <a:tc>
                  <a:txBody>
                    <a:bodyPr/>
                    <a:lstStyle/>
                    <a:p>
                      <a:pPr algn="l"/>
                      <a:r>
                        <a:rPr lang="cs-CZ" sz="3000"/>
                        <a:t>  konv</a:t>
                      </a:r>
                      <a:r>
                        <a:rPr lang="cs-CZ" sz="3000" b="1">
                          <a:solidFill>
                            <a:srgbClr val="000000"/>
                          </a:solidFill>
                          <a:effectLst/>
                        </a:rPr>
                        <a:t>e</a:t>
                      </a:r>
                      <a:endParaRPr lang="cs-CZ" sz="3000"/>
                    </a:p>
                  </a:txBody>
                  <a:tcPr marL="36105" marR="36105" marT="36105" marB="36105" anchor="ctr">
                    <a:lnL>
                      <a:noFill/>
                    </a:lnL>
                    <a:lnR>
                      <a:noFill/>
                    </a:lnR>
                    <a:lnT>
                      <a:noFill/>
                    </a:lnT>
                    <a:lnB>
                      <a:noFill/>
                    </a:lnB>
                  </a:tcPr>
                </a:tc>
                <a:extLst>
                  <a:ext uri="{0D108BD9-81ED-4DB2-BD59-A6C34878D82A}">
                    <a16:rowId xmlns:a16="http://schemas.microsoft.com/office/drawing/2014/main" val="864726366"/>
                  </a:ext>
                </a:extLst>
              </a:tr>
              <a:tr h="508045">
                <a:tc>
                  <a:txBody>
                    <a:bodyPr/>
                    <a:lstStyle/>
                    <a:p>
                      <a:pPr algn="l"/>
                      <a:r>
                        <a:rPr lang="cs-CZ" sz="3000" b="1">
                          <a:solidFill>
                            <a:srgbClr val="000000"/>
                          </a:solidFill>
                          <a:effectLst/>
                        </a:rPr>
                        <a:t>2.)</a:t>
                      </a:r>
                      <a:endParaRPr lang="cs-CZ" sz="3000"/>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A52A2A"/>
                          </a:solidFill>
                          <a:effectLst/>
                        </a:rPr>
                        <a:t>ě</a:t>
                      </a:r>
                      <a:endParaRPr lang="cs-CZ" sz="3000"/>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0000"/>
                          </a:solidFill>
                          <a:effectLst/>
                        </a:rPr>
                        <a:t>í</a:t>
                      </a:r>
                      <a:endParaRPr lang="cs-CZ" sz="3000"/>
                    </a:p>
                  </a:txBody>
                  <a:tcPr marL="36105" marR="36105" marT="36105" marB="36105" anchor="ctr">
                    <a:lnL>
                      <a:noFill/>
                    </a:lnL>
                    <a:lnR>
                      <a:noFill/>
                    </a:lnR>
                    <a:lnT>
                      <a:noFill/>
                    </a:lnT>
                    <a:lnB>
                      <a:noFill/>
                    </a:lnB>
                  </a:tcPr>
                </a:tc>
                <a:tc>
                  <a:txBody>
                    <a:bodyPr/>
                    <a:lstStyle/>
                    <a:p>
                      <a:pPr algn="l"/>
                      <a:r>
                        <a:rPr lang="cs-CZ" sz="3000"/>
                        <a:t>  konv</a:t>
                      </a:r>
                      <a:r>
                        <a:rPr lang="cs-CZ" sz="3000" b="1">
                          <a:solidFill>
                            <a:srgbClr val="808000"/>
                          </a:solidFill>
                          <a:effectLst/>
                        </a:rPr>
                        <a:t>e</a:t>
                      </a:r>
                      <a:endParaRPr lang="cs-CZ" sz="3000"/>
                    </a:p>
                  </a:txBody>
                  <a:tcPr marL="36105" marR="36105" marT="36105" marB="36105" anchor="ctr">
                    <a:lnL>
                      <a:noFill/>
                    </a:lnL>
                    <a:lnR>
                      <a:noFill/>
                    </a:lnR>
                    <a:lnT>
                      <a:noFill/>
                    </a:lnT>
                    <a:lnB>
                      <a:noFill/>
                    </a:lnB>
                  </a:tcPr>
                </a:tc>
                <a:tc>
                  <a:txBody>
                    <a:bodyPr/>
                    <a:lstStyle/>
                    <a:p>
                      <a:pPr algn="l"/>
                      <a:r>
                        <a:rPr lang="cs-CZ" sz="3000"/>
                        <a:t>  konv</a:t>
                      </a:r>
                      <a:r>
                        <a:rPr lang="cs-CZ" sz="3000" b="1">
                          <a:solidFill>
                            <a:srgbClr val="000000"/>
                          </a:solidFill>
                          <a:effectLst/>
                        </a:rPr>
                        <a:t>í</a:t>
                      </a:r>
                      <a:endParaRPr lang="cs-CZ" sz="3000"/>
                    </a:p>
                  </a:txBody>
                  <a:tcPr marL="36105" marR="36105" marT="36105" marB="36105" anchor="ctr">
                    <a:lnL>
                      <a:noFill/>
                    </a:lnL>
                    <a:lnR>
                      <a:noFill/>
                    </a:lnR>
                    <a:lnT>
                      <a:noFill/>
                    </a:lnT>
                    <a:lnB>
                      <a:noFill/>
                    </a:lnB>
                  </a:tcPr>
                </a:tc>
                <a:extLst>
                  <a:ext uri="{0D108BD9-81ED-4DB2-BD59-A6C34878D82A}">
                    <a16:rowId xmlns:a16="http://schemas.microsoft.com/office/drawing/2014/main" val="4031607745"/>
                  </a:ext>
                </a:extLst>
              </a:tr>
              <a:tr h="508045">
                <a:tc>
                  <a:txBody>
                    <a:bodyPr/>
                    <a:lstStyle/>
                    <a:p>
                      <a:pPr algn="l"/>
                      <a:r>
                        <a:rPr lang="cs-CZ" sz="3000" b="1">
                          <a:solidFill>
                            <a:srgbClr val="000000"/>
                          </a:solidFill>
                          <a:effectLst/>
                        </a:rPr>
                        <a:t>3.)</a:t>
                      </a:r>
                      <a:endParaRPr lang="cs-CZ" sz="3000"/>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8000"/>
                          </a:solidFill>
                          <a:effectLst/>
                        </a:rPr>
                        <a:t>i</a:t>
                      </a:r>
                      <a:endParaRPr lang="cs-CZ" sz="3000"/>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8000"/>
                          </a:solidFill>
                          <a:effectLst/>
                        </a:rPr>
                        <a:t>í</a:t>
                      </a:r>
                      <a:r>
                        <a:rPr lang="cs-CZ" sz="3000" b="1">
                          <a:solidFill>
                            <a:srgbClr val="000000"/>
                          </a:solidFill>
                          <a:effectLst/>
                        </a:rPr>
                        <a:t>m</a:t>
                      </a:r>
                      <a:endParaRPr lang="cs-CZ" sz="3000"/>
                    </a:p>
                  </a:txBody>
                  <a:tcPr marL="36105" marR="36105" marT="36105" marB="36105" anchor="ctr">
                    <a:lnL>
                      <a:noFill/>
                    </a:lnL>
                    <a:lnR>
                      <a:noFill/>
                    </a:lnR>
                    <a:lnT>
                      <a:noFill/>
                    </a:lnT>
                    <a:lnB>
                      <a:noFill/>
                    </a:lnB>
                  </a:tcPr>
                </a:tc>
                <a:tc>
                  <a:txBody>
                    <a:bodyPr/>
                    <a:lstStyle/>
                    <a:p>
                      <a:pPr algn="l"/>
                      <a:r>
                        <a:rPr lang="cs-CZ" sz="3000"/>
                        <a:t>  konv</a:t>
                      </a:r>
                      <a:r>
                        <a:rPr lang="cs-CZ" sz="3000" b="1">
                          <a:solidFill>
                            <a:srgbClr val="008000"/>
                          </a:solidFill>
                          <a:effectLst/>
                        </a:rPr>
                        <a:t>i</a:t>
                      </a:r>
                      <a:endParaRPr lang="cs-CZ" sz="3000"/>
                    </a:p>
                  </a:txBody>
                  <a:tcPr marL="36105" marR="36105" marT="36105" marB="36105" anchor="ctr">
                    <a:lnL>
                      <a:noFill/>
                    </a:lnL>
                    <a:lnR>
                      <a:noFill/>
                    </a:lnR>
                    <a:lnT>
                      <a:noFill/>
                    </a:lnT>
                    <a:lnB>
                      <a:noFill/>
                    </a:lnB>
                  </a:tcPr>
                </a:tc>
                <a:tc>
                  <a:txBody>
                    <a:bodyPr/>
                    <a:lstStyle/>
                    <a:p>
                      <a:pPr algn="l"/>
                      <a:r>
                        <a:rPr lang="cs-CZ" sz="3000"/>
                        <a:t>  konv</a:t>
                      </a:r>
                      <a:r>
                        <a:rPr lang="cs-CZ" sz="3000" b="1">
                          <a:solidFill>
                            <a:srgbClr val="008000"/>
                          </a:solidFill>
                          <a:effectLst/>
                        </a:rPr>
                        <a:t>í</a:t>
                      </a:r>
                      <a:r>
                        <a:rPr lang="cs-CZ" sz="3000" b="1">
                          <a:solidFill>
                            <a:srgbClr val="000000"/>
                          </a:solidFill>
                          <a:effectLst/>
                        </a:rPr>
                        <a:t>m</a:t>
                      </a:r>
                      <a:endParaRPr lang="cs-CZ" sz="3000"/>
                    </a:p>
                  </a:txBody>
                  <a:tcPr marL="36105" marR="36105" marT="36105" marB="36105" anchor="ctr">
                    <a:lnL>
                      <a:noFill/>
                    </a:lnL>
                    <a:lnR>
                      <a:noFill/>
                    </a:lnR>
                    <a:lnT>
                      <a:noFill/>
                    </a:lnT>
                    <a:lnB>
                      <a:noFill/>
                    </a:lnB>
                  </a:tcPr>
                </a:tc>
                <a:extLst>
                  <a:ext uri="{0D108BD9-81ED-4DB2-BD59-A6C34878D82A}">
                    <a16:rowId xmlns:a16="http://schemas.microsoft.com/office/drawing/2014/main" val="3677998901"/>
                  </a:ext>
                </a:extLst>
              </a:tr>
              <a:tr h="508045">
                <a:tc>
                  <a:txBody>
                    <a:bodyPr/>
                    <a:lstStyle/>
                    <a:p>
                      <a:pPr algn="l"/>
                      <a:r>
                        <a:rPr lang="cs-CZ" sz="3000" b="1">
                          <a:solidFill>
                            <a:srgbClr val="000000"/>
                          </a:solidFill>
                          <a:effectLst/>
                        </a:rPr>
                        <a:t>4.)</a:t>
                      </a:r>
                      <a:endParaRPr lang="cs-CZ" sz="3000"/>
                    </a:p>
                  </a:txBody>
                  <a:tcPr marL="36105" marR="36105" marT="36105" marB="36105" anchor="ctr">
                    <a:lnL>
                      <a:noFill/>
                    </a:lnL>
                    <a:lnR>
                      <a:noFill/>
                    </a:lnR>
                    <a:lnT>
                      <a:noFill/>
                    </a:lnT>
                    <a:lnB>
                      <a:noFill/>
                    </a:lnB>
                  </a:tcPr>
                </a:tc>
                <a:tc>
                  <a:txBody>
                    <a:bodyPr/>
                    <a:lstStyle/>
                    <a:p>
                      <a:pPr algn="l"/>
                      <a:r>
                        <a:rPr lang="cs-CZ" sz="3000"/>
                        <a:t>  píseň</a:t>
                      </a:r>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0000"/>
                          </a:solidFill>
                          <a:effectLst/>
                        </a:rPr>
                        <a:t>ě</a:t>
                      </a:r>
                      <a:endParaRPr lang="cs-CZ" sz="3000"/>
                    </a:p>
                  </a:txBody>
                  <a:tcPr marL="36105" marR="36105" marT="36105" marB="36105" anchor="ctr">
                    <a:lnL>
                      <a:noFill/>
                    </a:lnL>
                    <a:lnR>
                      <a:noFill/>
                    </a:lnR>
                    <a:lnT>
                      <a:noFill/>
                    </a:lnT>
                    <a:lnB>
                      <a:noFill/>
                    </a:lnB>
                  </a:tcPr>
                </a:tc>
                <a:tc>
                  <a:txBody>
                    <a:bodyPr/>
                    <a:lstStyle/>
                    <a:p>
                      <a:pPr algn="l"/>
                      <a:r>
                        <a:rPr lang="cs-CZ" sz="3000"/>
                        <a:t>  konev</a:t>
                      </a:r>
                    </a:p>
                  </a:txBody>
                  <a:tcPr marL="36105" marR="36105" marT="36105" marB="36105" anchor="ctr">
                    <a:lnL>
                      <a:noFill/>
                    </a:lnL>
                    <a:lnR>
                      <a:noFill/>
                    </a:lnR>
                    <a:lnT>
                      <a:noFill/>
                    </a:lnT>
                    <a:lnB>
                      <a:noFill/>
                    </a:lnB>
                  </a:tcPr>
                </a:tc>
                <a:tc>
                  <a:txBody>
                    <a:bodyPr/>
                    <a:lstStyle/>
                    <a:p>
                      <a:pPr algn="l"/>
                      <a:r>
                        <a:rPr lang="cs-CZ" sz="3000"/>
                        <a:t>  konv</a:t>
                      </a:r>
                      <a:r>
                        <a:rPr lang="cs-CZ" sz="3000" b="1">
                          <a:solidFill>
                            <a:srgbClr val="000000"/>
                          </a:solidFill>
                          <a:effectLst/>
                        </a:rPr>
                        <a:t>e</a:t>
                      </a:r>
                      <a:endParaRPr lang="cs-CZ" sz="3000"/>
                    </a:p>
                  </a:txBody>
                  <a:tcPr marL="36105" marR="36105" marT="36105" marB="36105" anchor="ctr">
                    <a:lnL>
                      <a:noFill/>
                    </a:lnL>
                    <a:lnR>
                      <a:noFill/>
                    </a:lnR>
                    <a:lnT>
                      <a:noFill/>
                    </a:lnT>
                    <a:lnB>
                      <a:noFill/>
                    </a:lnB>
                  </a:tcPr>
                </a:tc>
                <a:extLst>
                  <a:ext uri="{0D108BD9-81ED-4DB2-BD59-A6C34878D82A}">
                    <a16:rowId xmlns:a16="http://schemas.microsoft.com/office/drawing/2014/main" val="3768751221"/>
                  </a:ext>
                </a:extLst>
              </a:tr>
              <a:tr h="508045">
                <a:tc>
                  <a:txBody>
                    <a:bodyPr/>
                    <a:lstStyle/>
                    <a:p>
                      <a:pPr algn="l"/>
                      <a:r>
                        <a:rPr lang="cs-CZ" sz="3000" b="1">
                          <a:solidFill>
                            <a:srgbClr val="000000"/>
                          </a:solidFill>
                          <a:effectLst/>
                        </a:rPr>
                        <a:t>5.)</a:t>
                      </a:r>
                      <a:endParaRPr lang="cs-CZ" sz="3000"/>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8000"/>
                          </a:solidFill>
                          <a:effectLst/>
                        </a:rPr>
                        <a:t>i</a:t>
                      </a:r>
                      <a:endParaRPr lang="cs-CZ" sz="3000"/>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0000"/>
                          </a:solidFill>
                          <a:effectLst/>
                        </a:rPr>
                        <a:t>ě</a:t>
                      </a:r>
                      <a:endParaRPr lang="cs-CZ" sz="3000"/>
                    </a:p>
                  </a:txBody>
                  <a:tcPr marL="36105" marR="36105" marT="36105" marB="36105" anchor="ctr">
                    <a:lnL>
                      <a:noFill/>
                    </a:lnL>
                    <a:lnR>
                      <a:noFill/>
                    </a:lnR>
                    <a:lnT>
                      <a:noFill/>
                    </a:lnT>
                    <a:lnB>
                      <a:noFill/>
                    </a:lnB>
                  </a:tcPr>
                </a:tc>
                <a:tc>
                  <a:txBody>
                    <a:bodyPr/>
                    <a:lstStyle/>
                    <a:p>
                      <a:pPr algn="l"/>
                      <a:r>
                        <a:rPr lang="cs-CZ" sz="3000"/>
                        <a:t>  konv</a:t>
                      </a:r>
                      <a:r>
                        <a:rPr lang="cs-CZ" sz="3000" b="1">
                          <a:solidFill>
                            <a:srgbClr val="008000"/>
                          </a:solidFill>
                          <a:effectLst/>
                        </a:rPr>
                        <a:t>i</a:t>
                      </a:r>
                      <a:endParaRPr lang="cs-CZ" sz="3000"/>
                    </a:p>
                  </a:txBody>
                  <a:tcPr marL="36105" marR="36105" marT="36105" marB="36105" anchor="ctr">
                    <a:lnL>
                      <a:noFill/>
                    </a:lnL>
                    <a:lnR>
                      <a:noFill/>
                    </a:lnR>
                    <a:lnT>
                      <a:noFill/>
                    </a:lnT>
                    <a:lnB>
                      <a:noFill/>
                    </a:lnB>
                  </a:tcPr>
                </a:tc>
                <a:tc>
                  <a:txBody>
                    <a:bodyPr/>
                    <a:lstStyle/>
                    <a:p>
                      <a:pPr algn="l"/>
                      <a:r>
                        <a:rPr lang="cs-CZ" sz="3000" dirty="0"/>
                        <a:t>  konv</a:t>
                      </a:r>
                      <a:r>
                        <a:rPr lang="cs-CZ" sz="3000" b="1" dirty="0">
                          <a:solidFill>
                            <a:srgbClr val="000000"/>
                          </a:solidFill>
                          <a:effectLst/>
                        </a:rPr>
                        <a:t>e</a:t>
                      </a:r>
                      <a:endParaRPr lang="cs-CZ" sz="3000" dirty="0"/>
                    </a:p>
                  </a:txBody>
                  <a:tcPr marL="36105" marR="36105" marT="36105" marB="36105" anchor="ctr">
                    <a:lnL>
                      <a:noFill/>
                    </a:lnL>
                    <a:lnR>
                      <a:noFill/>
                    </a:lnR>
                    <a:lnT>
                      <a:noFill/>
                    </a:lnT>
                    <a:lnB>
                      <a:noFill/>
                    </a:lnB>
                  </a:tcPr>
                </a:tc>
                <a:extLst>
                  <a:ext uri="{0D108BD9-81ED-4DB2-BD59-A6C34878D82A}">
                    <a16:rowId xmlns:a16="http://schemas.microsoft.com/office/drawing/2014/main" val="1861126204"/>
                  </a:ext>
                </a:extLst>
              </a:tr>
              <a:tr h="508045">
                <a:tc>
                  <a:txBody>
                    <a:bodyPr/>
                    <a:lstStyle/>
                    <a:p>
                      <a:pPr algn="l"/>
                      <a:r>
                        <a:rPr lang="cs-CZ" sz="3000" b="1">
                          <a:solidFill>
                            <a:srgbClr val="000000"/>
                          </a:solidFill>
                          <a:effectLst/>
                        </a:rPr>
                        <a:t>6.)</a:t>
                      </a:r>
                      <a:endParaRPr lang="cs-CZ" sz="3000"/>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8000"/>
                          </a:solidFill>
                          <a:effectLst/>
                        </a:rPr>
                        <a:t>i</a:t>
                      </a:r>
                      <a:endParaRPr lang="cs-CZ" sz="3000"/>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8000"/>
                          </a:solidFill>
                          <a:effectLst/>
                        </a:rPr>
                        <a:t>í</a:t>
                      </a:r>
                      <a:r>
                        <a:rPr lang="cs-CZ" sz="3000" b="1">
                          <a:solidFill>
                            <a:srgbClr val="000000"/>
                          </a:solidFill>
                          <a:effectLst/>
                        </a:rPr>
                        <a:t>ch</a:t>
                      </a:r>
                      <a:endParaRPr lang="cs-CZ" sz="3000"/>
                    </a:p>
                  </a:txBody>
                  <a:tcPr marL="36105" marR="36105" marT="36105" marB="36105" anchor="ctr">
                    <a:lnL>
                      <a:noFill/>
                    </a:lnL>
                    <a:lnR>
                      <a:noFill/>
                    </a:lnR>
                    <a:lnT>
                      <a:noFill/>
                    </a:lnT>
                    <a:lnB>
                      <a:noFill/>
                    </a:lnB>
                  </a:tcPr>
                </a:tc>
                <a:tc>
                  <a:txBody>
                    <a:bodyPr/>
                    <a:lstStyle/>
                    <a:p>
                      <a:pPr algn="l"/>
                      <a:r>
                        <a:rPr lang="cs-CZ" sz="3000"/>
                        <a:t>  konv</a:t>
                      </a:r>
                      <a:r>
                        <a:rPr lang="cs-CZ" sz="3000" b="1">
                          <a:solidFill>
                            <a:srgbClr val="008000"/>
                          </a:solidFill>
                          <a:effectLst/>
                        </a:rPr>
                        <a:t>i</a:t>
                      </a:r>
                      <a:endParaRPr lang="cs-CZ" sz="3000"/>
                    </a:p>
                  </a:txBody>
                  <a:tcPr marL="36105" marR="36105" marT="36105" marB="36105" anchor="ctr">
                    <a:lnL>
                      <a:noFill/>
                    </a:lnL>
                    <a:lnR>
                      <a:noFill/>
                    </a:lnR>
                    <a:lnT>
                      <a:noFill/>
                    </a:lnT>
                    <a:lnB>
                      <a:noFill/>
                    </a:lnB>
                  </a:tcPr>
                </a:tc>
                <a:tc>
                  <a:txBody>
                    <a:bodyPr/>
                    <a:lstStyle/>
                    <a:p>
                      <a:pPr algn="l"/>
                      <a:r>
                        <a:rPr lang="cs-CZ" sz="3000"/>
                        <a:t>  konv</a:t>
                      </a:r>
                      <a:r>
                        <a:rPr lang="cs-CZ" sz="3000" b="1">
                          <a:solidFill>
                            <a:srgbClr val="008000"/>
                          </a:solidFill>
                          <a:effectLst/>
                        </a:rPr>
                        <a:t>í</a:t>
                      </a:r>
                      <a:r>
                        <a:rPr lang="cs-CZ" sz="3000" b="1">
                          <a:solidFill>
                            <a:srgbClr val="000000"/>
                          </a:solidFill>
                          <a:effectLst/>
                        </a:rPr>
                        <a:t>ch</a:t>
                      </a:r>
                      <a:endParaRPr lang="cs-CZ" sz="3000"/>
                    </a:p>
                  </a:txBody>
                  <a:tcPr marL="36105" marR="36105" marT="36105" marB="36105" anchor="ctr">
                    <a:lnL>
                      <a:noFill/>
                    </a:lnL>
                    <a:lnR>
                      <a:noFill/>
                    </a:lnR>
                    <a:lnT>
                      <a:noFill/>
                    </a:lnT>
                    <a:lnB>
                      <a:noFill/>
                    </a:lnB>
                  </a:tcPr>
                </a:tc>
                <a:extLst>
                  <a:ext uri="{0D108BD9-81ED-4DB2-BD59-A6C34878D82A}">
                    <a16:rowId xmlns:a16="http://schemas.microsoft.com/office/drawing/2014/main" val="1499848383"/>
                  </a:ext>
                </a:extLst>
              </a:tr>
              <a:tr h="508045">
                <a:tc>
                  <a:txBody>
                    <a:bodyPr/>
                    <a:lstStyle/>
                    <a:p>
                      <a:pPr algn="l"/>
                      <a:r>
                        <a:rPr lang="cs-CZ" sz="3000" b="1">
                          <a:solidFill>
                            <a:srgbClr val="000000"/>
                          </a:solidFill>
                          <a:effectLst/>
                        </a:rPr>
                        <a:t>7.)</a:t>
                      </a:r>
                      <a:endParaRPr lang="cs-CZ" sz="3000"/>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8000"/>
                          </a:solidFill>
                          <a:effectLst/>
                        </a:rPr>
                        <a:t>í</a:t>
                      </a:r>
                      <a:endParaRPr lang="cs-CZ" sz="3000"/>
                    </a:p>
                  </a:txBody>
                  <a:tcPr marL="36105" marR="36105" marT="36105" marB="36105" anchor="ctr">
                    <a:lnL>
                      <a:noFill/>
                    </a:lnL>
                    <a:lnR>
                      <a:noFill/>
                    </a:lnR>
                    <a:lnT>
                      <a:noFill/>
                    </a:lnT>
                    <a:lnB>
                      <a:noFill/>
                    </a:lnB>
                  </a:tcPr>
                </a:tc>
                <a:tc>
                  <a:txBody>
                    <a:bodyPr/>
                    <a:lstStyle/>
                    <a:p>
                      <a:pPr algn="l"/>
                      <a:r>
                        <a:rPr lang="cs-CZ" sz="3000"/>
                        <a:t>  písn</a:t>
                      </a:r>
                      <a:r>
                        <a:rPr lang="cs-CZ" sz="3000" b="1">
                          <a:solidFill>
                            <a:srgbClr val="000000"/>
                          </a:solidFill>
                          <a:effectLst/>
                        </a:rPr>
                        <a:t>ěmi</a:t>
                      </a:r>
                      <a:endParaRPr lang="cs-CZ" sz="3000"/>
                    </a:p>
                  </a:txBody>
                  <a:tcPr marL="36105" marR="36105" marT="36105" marB="36105" anchor="ctr">
                    <a:lnL>
                      <a:noFill/>
                    </a:lnL>
                    <a:lnR>
                      <a:noFill/>
                    </a:lnR>
                    <a:lnT>
                      <a:noFill/>
                    </a:lnT>
                    <a:lnB>
                      <a:noFill/>
                    </a:lnB>
                  </a:tcPr>
                </a:tc>
                <a:tc>
                  <a:txBody>
                    <a:bodyPr/>
                    <a:lstStyle/>
                    <a:p>
                      <a:pPr algn="l"/>
                      <a:r>
                        <a:rPr lang="cs-CZ" sz="3000" dirty="0"/>
                        <a:t>  konv</a:t>
                      </a:r>
                      <a:r>
                        <a:rPr lang="cs-CZ" sz="3000" b="1" dirty="0">
                          <a:solidFill>
                            <a:srgbClr val="008000"/>
                          </a:solidFill>
                          <a:effectLst/>
                        </a:rPr>
                        <a:t>í</a:t>
                      </a:r>
                      <a:endParaRPr lang="cs-CZ" sz="3000" dirty="0"/>
                    </a:p>
                  </a:txBody>
                  <a:tcPr marL="36105" marR="36105" marT="36105" marB="36105" anchor="ctr">
                    <a:lnL>
                      <a:noFill/>
                    </a:lnL>
                    <a:lnR>
                      <a:noFill/>
                    </a:lnR>
                    <a:lnT>
                      <a:noFill/>
                    </a:lnT>
                    <a:lnB>
                      <a:noFill/>
                    </a:lnB>
                  </a:tcPr>
                </a:tc>
                <a:tc>
                  <a:txBody>
                    <a:bodyPr/>
                    <a:lstStyle/>
                    <a:p>
                      <a:pPr algn="l"/>
                      <a:r>
                        <a:rPr lang="cs-CZ" sz="3000" dirty="0"/>
                        <a:t>  konv</a:t>
                      </a:r>
                      <a:r>
                        <a:rPr lang="cs-CZ" sz="3000" b="1" dirty="0">
                          <a:solidFill>
                            <a:srgbClr val="000000"/>
                          </a:solidFill>
                          <a:effectLst/>
                        </a:rPr>
                        <a:t>emi</a:t>
                      </a:r>
                      <a:endParaRPr lang="cs-CZ" sz="3000" dirty="0"/>
                    </a:p>
                  </a:txBody>
                  <a:tcPr marL="36105" marR="36105" marT="36105" marB="36105" anchor="ctr">
                    <a:lnL>
                      <a:noFill/>
                    </a:lnL>
                    <a:lnR>
                      <a:noFill/>
                    </a:lnR>
                    <a:lnT>
                      <a:noFill/>
                    </a:lnT>
                    <a:lnB>
                      <a:noFill/>
                    </a:lnB>
                  </a:tcPr>
                </a:tc>
                <a:extLst>
                  <a:ext uri="{0D108BD9-81ED-4DB2-BD59-A6C34878D82A}">
                    <a16:rowId xmlns:a16="http://schemas.microsoft.com/office/drawing/2014/main" val="395893130"/>
                  </a:ext>
                </a:extLst>
              </a:tr>
            </a:tbl>
          </a:graphicData>
        </a:graphic>
      </p:graphicFrame>
    </p:spTree>
    <p:extLst>
      <p:ext uri="{BB962C8B-B14F-4D97-AF65-F5344CB8AC3E}">
        <p14:creationId xmlns:p14="http://schemas.microsoft.com/office/powerpoint/2010/main" val="345270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9" name="TextovéPole 8">
            <a:extLst>
              <a:ext uri="{FF2B5EF4-FFF2-40B4-BE49-F238E27FC236}">
                <a16:creationId xmlns:a16="http://schemas.microsoft.com/office/drawing/2014/main" id="{61D71C68-E92D-49A3-82B8-5B9BF95FAC69}"/>
              </a:ext>
            </a:extLst>
          </p:cNvPr>
          <p:cNvSpPr txBox="1"/>
          <p:nvPr/>
        </p:nvSpPr>
        <p:spPr>
          <a:xfrm>
            <a:off x="449322" y="5840300"/>
            <a:ext cx="6133170" cy="369332"/>
          </a:xfrm>
          <a:prstGeom prst="rect">
            <a:avLst/>
          </a:prstGeom>
          <a:noFill/>
        </p:spPr>
        <p:txBody>
          <a:bodyPr wrap="square">
            <a:spAutoFit/>
          </a:bodyPr>
          <a:lstStyle/>
          <a:p>
            <a:r>
              <a:rPr lang="cs-CZ" sz="1800" dirty="0">
                <a:solidFill>
                  <a:schemeClr val="bg1"/>
                </a:solidFill>
              </a:rPr>
              <a:t>Pondělí</a:t>
            </a:r>
            <a:endParaRPr lang="cs-CZ" dirty="0"/>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2" name="Nadpis 1">
            <a:extLst>
              <a:ext uri="{FF2B5EF4-FFF2-40B4-BE49-F238E27FC236}">
                <a16:creationId xmlns:a16="http://schemas.microsoft.com/office/drawing/2014/main" id="{24B03858-0C97-4A30-8B0D-DA9B361016F1}"/>
              </a:ext>
            </a:extLst>
          </p:cNvPr>
          <p:cNvSpPr>
            <a:spLocks noGrp="1"/>
          </p:cNvSpPr>
          <p:nvPr>
            <p:ph type="title"/>
          </p:nvPr>
        </p:nvSpPr>
        <p:spPr>
          <a:xfrm>
            <a:off x="674650" y="1199817"/>
            <a:ext cx="10396882" cy="1151965"/>
          </a:xfrm>
        </p:spPr>
        <p:txBody>
          <a:bodyPr/>
          <a:lstStyle/>
          <a:p>
            <a:r>
              <a:rPr lang="cs-CZ" dirty="0"/>
              <a:t>Shrnutí:</a:t>
            </a:r>
          </a:p>
        </p:txBody>
      </p:sp>
      <p:sp>
        <p:nvSpPr>
          <p:cNvPr id="13" name="Zástupný obsah 2">
            <a:extLst>
              <a:ext uri="{FF2B5EF4-FFF2-40B4-BE49-F238E27FC236}">
                <a16:creationId xmlns:a16="http://schemas.microsoft.com/office/drawing/2014/main" id="{2E30CA4A-23FE-4EFB-A16E-548F6104B487}"/>
              </a:ext>
            </a:extLst>
          </p:cNvPr>
          <p:cNvSpPr txBox="1">
            <a:spLocks/>
          </p:cNvSpPr>
          <p:nvPr/>
        </p:nvSpPr>
        <p:spPr>
          <a:xfrm>
            <a:off x="228599" y="2439469"/>
            <a:ext cx="11734800" cy="331118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cs-CZ" altLang="cs-CZ" sz="3200" b="1" cap="none">
                <a:solidFill>
                  <a:srgbClr val="000000"/>
                </a:solidFill>
                <a:latin typeface="Times New Roman" panose="02020603050405020304" pitchFamily="18" charset="0"/>
                <a:cs typeface="Times New Roman" panose="02020603050405020304" pitchFamily="18" charset="0"/>
              </a:rPr>
              <a:t>Pokud máte napsat </a:t>
            </a:r>
            <a:r>
              <a:rPr lang="cs-CZ" altLang="cs-CZ" sz="3200" b="1" i="1" cap="none">
                <a:solidFill>
                  <a:srgbClr val="000000"/>
                </a:solidFill>
                <a:latin typeface="Times New Roman" panose="02020603050405020304" pitchFamily="18" charset="0"/>
                <a:cs typeface="Times New Roman" panose="02020603050405020304" pitchFamily="18" charset="0"/>
              </a:rPr>
              <a:t>-i/-y</a:t>
            </a:r>
            <a:r>
              <a:rPr lang="cs-CZ" altLang="cs-CZ" sz="3200" b="1" cap="none">
                <a:solidFill>
                  <a:srgbClr val="000000"/>
                </a:solidFill>
                <a:latin typeface="Times New Roman" panose="02020603050405020304" pitchFamily="18" charset="0"/>
                <a:cs typeface="Times New Roman" panose="02020603050405020304" pitchFamily="18" charset="0"/>
              </a:rPr>
              <a:t> v koncovce podstatného jména vzoru </a:t>
            </a:r>
            <a:r>
              <a:rPr lang="cs-CZ" altLang="cs-CZ" sz="3200" b="1" cap="none">
                <a:solidFill>
                  <a:schemeClr val="accent1"/>
                </a:solidFill>
                <a:latin typeface="Times New Roman" panose="02020603050405020304" pitchFamily="18" charset="0"/>
                <a:cs typeface="Times New Roman" panose="02020603050405020304" pitchFamily="18" charset="0"/>
              </a:rPr>
              <a:t>píseň</a:t>
            </a:r>
            <a:r>
              <a:rPr lang="cs-CZ" altLang="cs-CZ" sz="3200" b="1" cap="none">
                <a:solidFill>
                  <a:srgbClr val="000000"/>
                </a:solidFill>
                <a:latin typeface="Times New Roman" panose="02020603050405020304" pitchFamily="18" charset="0"/>
                <a:cs typeface="Times New Roman" panose="02020603050405020304" pitchFamily="18" charset="0"/>
              </a:rPr>
              <a:t>, bude to vždy měkké </a:t>
            </a:r>
            <a:r>
              <a:rPr lang="cs-CZ" altLang="cs-CZ" sz="3200" b="1" i="1" cap="none">
                <a:solidFill>
                  <a:srgbClr val="008000"/>
                </a:solidFill>
                <a:latin typeface="Times New Roman" panose="02020603050405020304" pitchFamily="18" charset="0"/>
                <a:cs typeface="Times New Roman" panose="02020603050405020304" pitchFamily="18" charset="0"/>
              </a:rPr>
              <a:t>-i, -í, -ím, ích.</a:t>
            </a:r>
            <a:endParaRPr lang="cs-CZ" altLang="cs-CZ" sz="4400" cap="none" dirty="0">
              <a:latin typeface="Arial" panose="020B0604020202020204" pitchFamily="34" charset="0"/>
            </a:endParaRPr>
          </a:p>
        </p:txBody>
      </p:sp>
    </p:spTree>
    <p:extLst>
      <p:ext uri="{BB962C8B-B14F-4D97-AF65-F5344CB8AC3E}">
        <p14:creationId xmlns:p14="http://schemas.microsoft.com/office/powerpoint/2010/main" val="299405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9" name="TextovéPole 8">
            <a:extLst>
              <a:ext uri="{FF2B5EF4-FFF2-40B4-BE49-F238E27FC236}">
                <a16:creationId xmlns:a16="http://schemas.microsoft.com/office/drawing/2014/main" id="{61D71C68-E92D-49A3-82B8-5B9BF95FAC69}"/>
              </a:ext>
            </a:extLst>
          </p:cNvPr>
          <p:cNvSpPr txBox="1"/>
          <p:nvPr/>
        </p:nvSpPr>
        <p:spPr>
          <a:xfrm>
            <a:off x="449322" y="5840300"/>
            <a:ext cx="6133170" cy="369332"/>
          </a:xfrm>
          <a:prstGeom prst="rect">
            <a:avLst/>
          </a:prstGeom>
          <a:noFill/>
        </p:spPr>
        <p:txBody>
          <a:bodyPr wrap="square">
            <a:spAutoFit/>
          </a:bodyPr>
          <a:lstStyle/>
          <a:p>
            <a:r>
              <a:rPr lang="cs-CZ" sz="1800" dirty="0">
                <a:solidFill>
                  <a:schemeClr val="bg1"/>
                </a:solidFill>
              </a:rPr>
              <a:t>Pondělí</a:t>
            </a:r>
            <a:endParaRPr lang="cs-CZ" dirty="0"/>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2" name="Nadpis 1">
            <a:extLst>
              <a:ext uri="{FF2B5EF4-FFF2-40B4-BE49-F238E27FC236}">
                <a16:creationId xmlns:a16="http://schemas.microsoft.com/office/drawing/2014/main" id="{24B03858-0C97-4A30-8B0D-DA9B361016F1}"/>
              </a:ext>
            </a:extLst>
          </p:cNvPr>
          <p:cNvSpPr>
            <a:spLocks noGrp="1"/>
          </p:cNvSpPr>
          <p:nvPr>
            <p:ph type="title"/>
          </p:nvPr>
        </p:nvSpPr>
        <p:spPr>
          <a:xfrm>
            <a:off x="674650" y="1199817"/>
            <a:ext cx="10396882" cy="1151965"/>
          </a:xfrm>
        </p:spPr>
        <p:txBody>
          <a:bodyPr/>
          <a:lstStyle/>
          <a:p>
            <a:r>
              <a:rPr lang="cs-CZ" dirty="0"/>
              <a:t>otázka</a:t>
            </a:r>
          </a:p>
        </p:txBody>
      </p:sp>
      <p:sp>
        <p:nvSpPr>
          <p:cNvPr id="13" name="Zástupný obsah 2">
            <a:extLst>
              <a:ext uri="{FF2B5EF4-FFF2-40B4-BE49-F238E27FC236}">
                <a16:creationId xmlns:a16="http://schemas.microsoft.com/office/drawing/2014/main" id="{2E30CA4A-23FE-4EFB-A16E-548F6104B487}"/>
              </a:ext>
            </a:extLst>
          </p:cNvPr>
          <p:cNvSpPr txBox="1">
            <a:spLocks/>
          </p:cNvSpPr>
          <p:nvPr/>
        </p:nvSpPr>
        <p:spPr>
          <a:xfrm>
            <a:off x="228599" y="2439469"/>
            <a:ext cx="11734800" cy="331118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cs-CZ" altLang="cs-CZ" sz="3200" b="1" cap="none" dirty="0">
                <a:solidFill>
                  <a:srgbClr val="000000"/>
                </a:solidFill>
                <a:latin typeface="Times New Roman" panose="02020603050405020304" pitchFamily="18" charset="0"/>
                <a:cs typeface="Times New Roman" panose="02020603050405020304" pitchFamily="18" charset="0"/>
              </a:rPr>
              <a:t>Vánoce jsou za dveřmi. Kde </a:t>
            </a:r>
            <a:r>
              <a:rPr kumimoji="0" lang="cs-CZ" altLang="cs-CZ"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všude můžeme o Vánocích slyšet </a:t>
            </a:r>
            <a:r>
              <a:rPr kumimoji="0" lang="cs-CZ" altLang="cs-CZ" sz="3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píseň</a:t>
            </a:r>
            <a:r>
              <a:rPr kumimoji="0" lang="cs-CZ" altLang="cs-CZ"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cs-CZ" altLang="cs-CZ"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55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9" name="TextovéPole 8">
            <a:extLst>
              <a:ext uri="{FF2B5EF4-FFF2-40B4-BE49-F238E27FC236}">
                <a16:creationId xmlns:a16="http://schemas.microsoft.com/office/drawing/2014/main" id="{61D71C68-E92D-49A3-82B8-5B9BF95FAC69}"/>
              </a:ext>
            </a:extLst>
          </p:cNvPr>
          <p:cNvSpPr txBox="1"/>
          <p:nvPr/>
        </p:nvSpPr>
        <p:spPr>
          <a:xfrm>
            <a:off x="449322" y="5840300"/>
            <a:ext cx="6133170" cy="369332"/>
          </a:xfrm>
          <a:prstGeom prst="rect">
            <a:avLst/>
          </a:prstGeom>
          <a:noFill/>
        </p:spPr>
        <p:txBody>
          <a:bodyPr wrap="square">
            <a:spAutoFit/>
          </a:bodyPr>
          <a:lstStyle/>
          <a:p>
            <a:r>
              <a:rPr lang="cs-CZ" sz="1800" dirty="0">
                <a:solidFill>
                  <a:schemeClr val="bg1"/>
                </a:solidFill>
              </a:rPr>
              <a:t>Pondělí</a:t>
            </a:r>
            <a:endParaRPr lang="cs-CZ" dirty="0"/>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Zástupný obsah 2">
            <a:extLst>
              <a:ext uri="{FF2B5EF4-FFF2-40B4-BE49-F238E27FC236}">
                <a16:creationId xmlns:a16="http://schemas.microsoft.com/office/drawing/2014/main" id="{2E30CA4A-23FE-4EFB-A16E-548F6104B487}"/>
              </a:ext>
            </a:extLst>
          </p:cNvPr>
          <p:cNvSpPr txBox="1">
            <a:spLocks/>
          </p:cNvSpPr>
          <p:nvPr/>
        </p:nvSpPr>
        <p:spPr>
          <a:xfrm>
            <a:off x="228599" y="2439469"/>
            <a:ext cx="11734800" cy="331118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kumimoji="0" lang="cs-CZ" altLang="cs-CZ"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Za touto otázkou se pro vás skrývá 1. úkol</a:t>
            </a:r>
            <a:r>
              <a:rPr lang="cs-CZ" altLang="cs-CZ" sz="3200" b="1" cap="none" dirty="0">
                <a:latin typeface="Times New Roman" panose="02020603050405020304" pitchFamily="18" charset="0"/>
                <a:cs typeface="Times New Roman" panose="02020603050405020304" pitchFamily="18" charset="0"/>
              </a:rPr>
              <a:t> z naší vánoční hry.</a:t>
            </a:r>
            <a:endParaRPr kumimoji="0" lang="cs-CZ" altLang="cs-CZ"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lgn="ctr">
              <a:buNone/>
            </a:pPr>
            <a:r>
              <a:rPr kumimoji="0" lang="cs-CZ" altLang="cs-CZ" sz="4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Podívat se na vánoční pohádku.</a:t>
            </a:r>
          </a:p>
          <a:p>
            <a:pPr algn="ctr">
              <a:buFontTx/>
              <a:buChar char="-"/>
            </a:pPr>
            <a:r>
              <a:rPr lang="cs-CZ" altLang="cs-CZ" sz="4400" b="1" cap="none" dirty="0">
                <a:latin typeface="Times New Roman" panose="02020603050405020304" pitchFamily="18" charset="0"/>
                <a:cs typeface="Times New Roman" panose="02020603050405020304" pitchFamily="18" charset="0"/>
              </a:rPr>
              <a:t> Pohádka: TŘI ________(?).</a:t>
            </a:r>
            <a:endParaRPr kumimoji="0" lang="cs-CZ" altLang="cs-CZ"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Nadpis 2">
            <a:extLst>
              <a:ext uri="{FF2B5EF4-FFF2-40B4-BE49-F238E27FC236}">
                <a16:creationId xmlns:a16="http://schemas.microsoft.com/office/drawing/2014/main" id="{447FC211-101A-4BD3-AF2A-D56089E7C0E2}"/>
              </a:ext>
            </a:extLst>
          </p:cNvPr>
          <p:cNvSpPr>
            <a:spLocks noGrp="1"/>
          </p:cNvSpPr>
          <p:nvPr>
            <p:ph type="title"/>
          </p:nvPr>
        </p:nvSpPr>
        <p:spPr>
          <a:xfrm>
            <a:off x="630045" y="1154996"/>
            <a:ext cx="10396882" cy="1151965"/>
          </a:xfrm>
        </p:spPr>
        <p:txBody>
          <a:bodyPr>
            <a:normAutofit/>
          </a:bodyPr>
          <a:lstStyle/>
          <a:p>
            <a:r>
              <a:rPr lang="cs-CZ" dirty="0"/>
              <a:t>V pohádkách?</a:t>
            </a:r>
          </a:p>
        </p:txBody>
      </p:sp>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386927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0" name="Nadpis 1">
            <a:extLst>
              <a:ext uri="{FF2B5EF4-FFF2-40B4-BE49-F238E27FC236}">
                <a16:creationId xmlns:a16="http://schemas.microsoft.com/office/drawing/2014/main" id="{7481E028-301A-46C0-AE71-01CD99FBC08C}"/>
              </a:ext>
            </a:extLst>
          </p:cNvPr>
          <p:cNvSpPr>
            <a:spLocks noGrp="1"/>
          </p:cNvSpPr>
          <p:nvPr>
            <p:ph type="title"/>
          </p:nvPr>
        </p:nvSpPr>
        <p:spPr>
          <a:xfrm>
            <a:off x="4379176" y="1199817"/>
            <a:ext cx="2943225" cy="1151965"/>
          </a:xfrm>
        </p:spPr>
        <p:txBody>
          <a:bodyPr/>
          <a:lstStyle/>
          <a:p>
            <a:r>
              <a:rPr lang="cs-CZ" dirty="0"/>
              <a:t>pohádka</a:t>
            </a:r>
          </a:p>
        </p:txBody>
      </p:sp>
      <p:sp>
        <p:nvSpPr>
          <p:cNvPr id="11" name="Zástupný obsah 2">
            <a:extLst>
              <a:ext uri="{FF2B5EF4-FFF2-40B4-BE49-F238E27FC236}">
                <a16:creationId xmlns:a16="http://schemas.microsoft.com/office/drawing/2014/main" id="{BE18F1C6-6B97-4F36-B13A-B990B01E086F}"/>
              </a:ext>
            </a:extLst>
          </p:cNvPr>
          <p:cNvSpPr txBox="1">
            <a:spLocks/>
          </p:cNvSpPr>
          <p:nvPr/>
        </p:nvSpPr>
        <p:spPr>
          <a:xfrm>
            <a:off x="0" y="2081293"/>
            <a:ext cx="11734800" cy="3311189"/>
          </a:xfrm>
          <a:prstGeom prst="rect">
            <a:avLst/>
          </a:prstGeom>
        </p:spPr>
        <p:txBody>
          <a:bodyPr>
            <a:normAutofit fontScale="850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cs-CZ" altLang="cs-CZ" sz="4400" b="1" cap="none" dirty="0">
                <a:latin typeface="Times New Roman" panose="02020603050405020304" pitchFamily="18" charset="0"/>
                <a:cs typeface="Times New Roman" panose="02020603050405020304" pitchFamily="18" charset="0"/>
              </a:rPr>
              <a:t>Tvým úkolem při sledování pohádky bude:</a:t>
            </a:r>
          </a:p>
          <a:p>
            <a:pPr algn="ctr">
              <a:buFontTx/>
              <a:buChar char="-"/>
            </a:pPr>
            <a:r>
              <a:rPr lang="cs-CZ" altLang="cs-CZ" sz="4400" b="1" cap="none" dirty="0">
                <a:latin typeface="Times New Roman" panose="02020603050405020304" pitchFamily="18" charset="0"/>
                <a:cs typeface="Times New Roman" panose="02020603050405020304" pitchFamily="18" charset="0"/>
              </a:rPr>
              <a:t> spočítat, kolik </a:t>
            </a:r>
            <a:r>
              <a:rPr lang="cs-CZ" altLang="cs-CZ" sz="4400" b="1" cap="none" dirty="0">
                <a:solidFill>
                  <a:schemeClr val="accent1"/>
                </a:solidFill>
                <a:latin typeface="Times New Roman" panose="02020603050405020304" pitchFamily="18" charset="0"/>
                <a:cs typeface="Times New Roman" panose="02020603050405020304" pitchFamily="18" charset="0"/>
              </a:rPr>
              <a:t>písní</a:t>
            </a:r>
            <a:r>
              <a:rPr lang="cs-CZ" altLang="cs-CZ" sz="4400" b="1" cap="none" dirty="0">
                <a:latin typeface="Times New Roman" panose="02020603050405020304" pitchFamily="18" charset="0"/>
                <a:cs typeface="Times New Roman" panose="02020603050405020304" pitchFamily="18" charset="0"/>
              </a:rPr>
              <a:t> v pohádce zaznělo (kolikrát se v ní zpívá),</a:t>
            </a:r>
          </a:p>
          <a:p>
            <a:pPr algn="ctr">
              <a:buFontTx/>
              <a:buChar char="-"/>
            </a:pPr>
            <a:r>
              <a:rPr lang="cs-CZ" altLang="cs-CZ" sz="4400" b="1" cap="none" dirty="0">
                <a:latin typeface="Times New Roman" panose="02020603050405020304" pitchFamily="18" charset="0"/>
                <a:cs typeface="Times New Roman" panose="02020603050405020304" pitchFamily="18" charset="0"/>
              </a:rPr>
              <a:t> zjistit, zda jsme mohli v pohádce slyšet/vidět další názvy vzorů ženského rodu, které už známe. </a:t>
            </a:r>
            <a:r>
              <a:rPr lang="cs-CZ" altLang="cs-CZ" sz="2800" b="1" cap="none" dirty="0">
                <a:latin typeface="Times New Roman" panose="02020603050405020304" pitchFamily="18" charset="0"/>
                <a:cs typeface="Times New Roman" panose="02020603050405020304" pitchFamily="18" charset="0"/>
              </a:rPr>
              <a:t>(Které to jsou?)</a:t>
            </a:r>
          </a:p>
          <a:p>
            <a:pPr algn="ctr">
              <a:buFontTx/>
              <a:buChar char="-"/>
            </a:pPr>
            <a:endParaRPr lang="cs-CZ" altLang="cs-CZ" sz="4400" b="1" cap="none" dirty="0">
              <a:latin typeface="Times New Roman" panose="02020603050405020304" pitchFamily="18" charset="0"/>
              <a:cs typeface="Times New Roman" panose="02020603050405020304" pitchFamily="18" charset="0"/>
            </a:endParaRPr>
          </a:p>
        </p:txBody>
      </p:sp>
      <p:sp>
        <p:nvSpPr>
          <p:cNvPr id="14" name="TextovéPole 13">
            <a:extLst>
              <a:ext uri="{FF2B5EF4-FFF2-40B4-BE49-F238E27FC236}">
                <a16:creationId xmlns:a16="http://schemas.microsoft.com/office/drawing/2014/main" id="{624968DE-788C-4424-AD74-1B148BE92363}"/>
              </a:ext>
            </a:extLst>
          </p:cNvPr>
          <p:cNvSpPr txBox="1"/>
          <p:nvPr/>
        </p:nvSpPr>
        <p:spPr>
          <a:xfrm>
            <a:off x="2544159" y="5688139"/>
            <a:ext cx="6918950" cy="523220"/>
          </a:xfrm>
          <a:prstGeom prst="rect">
            <a:avLst/>
          </a:prstGeom>
          <a:noFill/>
        </p:spPr>
        <p:txBody>
          <a:bodyPr wrap="square">
            <a:spAutoFit/>
          </a:bodyPr>
          <a:lstStyle/>
          <a:p>
            <a:r>
              <a:rPr lang="cs-CZ" sz="2800" dirty="0">
                <a:solidFill>
                  <a:schemeClr val="bg1"/>
                </a:solidFill>
              </a:rPr>
              <a:t>TENTO ÚKOL SI ZKONTROLUJEME NA KONCI TÝDNE.</a:t>
            </a:r>
            <a:endParaRPr lang="cs-CZ" sz="2800" dirty="0"/>
          </a:p>
        </p:txBody>
      </p:sp>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306641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2" name="Nadpis 1">
            <a:extLst>
              <a:ext uri="{FF2B5EF4-FFF2-40B4-BE49-F238E27FC236}">
                <a16:creationId xmlns:a16="http://schemas.microsoft.com/office/drawing/2014/main" id="{FA2B5866-F565-4B8A-B83D-E9579C0A0145}"/>
              </a:ext>
            </a:extLst>
          </p:cNvPr>
          <p:cNvSpPr>
            <a:spLocks noGrp="1"/>
          </p:cNvSpPr>
          <p:nvPr>
            <p:ph type="title"/>
          </p:nvPr>
        </p:nvSpPr>
        <p:spPr>
          <a:xfrm>
            <a:off x="805193" y="3001069"/>
            <a:ext cx="10396882" cy="1009650"/>
          </a:xfrm>
        </p:spPr>
        <p:txBody>
          <a:bodyPr>
            <a:noAutofit/>
          </a:bodyPr>
          <a:lstStyle/>
          <a:p>
            <a:pPr algn="ctr"/>
            <a:r>
              <a:rPr lang="cs-CZ" sz="4000" dirty="0"/>
              <a:t>Úterý: úkol</a:t>
            </a:r>
            <a:br>
              <a:rPr lang="cs-CZ" sz="4000" dirty="0"/>
            </a:br>
            <a:r>
              <a:rPr lang="cs-CZ" sz="4000" dirty="0"/>
              <a:t>Nalepit na papír několik perníčků</a:t>
            </a:r>
            <a:br>
              <a:rPr lang="cs-CZ" sz="4000" dirty="0"/>
            </a:br>
            <a:r>
              <a:rPr lang="cs-CZ" sz="4000" dirty="0"/>
              <a:t>a kolem domalovat obrázek</a:t>
            </a:r>
            <a:br>
              <a:rPr lang="cs-CZ" sz="4000" dirty="0"/>
            </a:br>
            <a:r>
              <a:rPr lang="cs-CZ" sz="4000" dirty="0"/>
              <a:t>nebo vytvořit příběh</a:t>
            </a:r>
            <a:br>
              <a:rPr lang="cs-CZ" sz="4000" dirty="0"/>
            </a:br>
            <a:r>
              <a:rPr lang="cs-CZ" sz="1400" dirty="0">
                <a:solidFill>
                  <a:schemeClr val="tx1"/>
                </a:solidFill>
              </a:rPr>
              <a:t>pokud nemáte perníčky, tak je jen namalujte jako obrázek a k nim vytvořte příběh.</a:t>
            </a:r>
            <a:r>
              <a:rPr lang="cs-CZ" sz="4000" dirty="0"/>
              <a:t/>
            </a:r>
            <a:br>
              <a:rPr lang="cs-CZ" sz="4000" dirty="0"/>
            </a:br>
            <a:r>
              <a:rPr lang="cs-CZ" sz="4000" dirty="0"/>
              <a:t/>
            </a:r>
            <a:br>
              <a:rPr lang="cs-CZ" sz="4000" dirty="0"/>
            </a:br>
            <a:r>
              <a:rPr lang="cs-CZ" sz="4000" dirty="0"/>
              <a:t>! nejprve ale přejděte na další stránku a přečtěte si text !</a:t>
            </a:r>
            <a:endParaRPr lang="cs-CZ" sz="4000" dirty="0">
              <a:solidFill>
                <a:schemeClr val="tx1"/>
              </a:solidFill>
            </a:endParaRPr>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Úterý</a:t>
            </a:r>
            <a:endParaRPr lang="cs-CZ" sz="1800" cap="none" dirty="0"/>
          </a:p>
        </p:txBody>
      </p:sp>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40453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Úterý</a:t>
            </a:r>
            <a:endParaRPr lang="cs-CZ" sz="1800" cap="none" dirty="0"/>
          </a:p>
        </p:txBody>
      </p:sp>
      <p:sp>
        <p:nvSpPr>
          <p:cNvPr id="9" name="Zástupný obsah 2">
            <a:extLst>
              <a:ext uri="{FF2B5EF4-FFF2-40B4-BE49-F238E27FC236}">
                <a16:creationId xmlns:a16="http://schemas.microsoft.com/office/drawing/2014/main" id="{D4FED91E-A6CD-4A45-805B-34868415D0C5}"/>
              </a:ext>
            </a:extLst>
          </p:cNvPr>
          <p:cNvSpPr txBox="1">
            <a:spLocks/>
          </p:cNvSpPr>
          <p:nvPr/>
        </p:nvSpPr>
        <p:spPr>
          <a:xfrm>
            <a:off x="687975" y="2155124"/>
            <a:ext cx="10394707" cy="3311189"/>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Font typeface="Arial" panose="020B0604020202020204" pitchFamily="34" charset="0"/>
              <a:buNone/>
            </a:pPr>
            <a:r>
              <a:rPr lang="cs-CZ" sz="2800" b="1" cap="none" dirty="0">
                <a:latin typeface="Times New Roman" panose="02020603050405020304" pitchFamily="18" charset="0"/>
                <a:cs typeface="Times New Roman" panose="02020603050405020304" pitchFamily="18" charset="0"/>
              </a:rPr>
              <a:t>Ve čtvrtek večer, po náročném dni, si moje maminka napustila horkou vanu s novou pěnou do koupele. Na druhý den měla volno z práce. Dopoledne tedy vzala konev a pozalévala fialky, které máme v kuchyni na okně. Poté se pustila do vaření oběda, nakrájela cibulku, na pánev dala olej a dozlatova cibulku osmažila. V té době mi končila vyučovací hodina ve škole, a protože nechodím na obědy, ihned jsem se vydala na tramvaj č. 5, kterou jezdím domů.</a:t>
            </a:r>
          </a:p>
        </p:txBody>
      </p:sp>
      <p:sp>
        <p:nvSpPr>
          <p:cNvPr id="10" name="Nadpis 1">
            <a:extLst>
              <a:ext uri="{FF2B5EF4-FFF2-40B4-BE49-F238E27FC236}">
                <a16:creationId xmlns:a16="http://schemas.microsoft.com/office/drawing/2014/main" id="{601D8D51-1F94-49CD-AC13-6F418472473E}"/>
              </a:ext>
            </a:extLst>
          </p:cNvPr>
          <p:cNvSpPr>
            <a:spLocks noGrp="1"/>
          </p:cNvSpPr>
          <p:nvPr>
            <p:ph type="title"/>
          </p:nvPr>
        </p:nvSpPr>
        <p:spPr>
          <a:xfrm>
            <a:off x="685800" y="1036618"/>
            <a:ext cx="10396882" cy="1151965"/>
          </a:xfrm>
        </p:spPr>
        <p:txBody>
          <a:bodyPr>
            <a:noAutofit/>
          </a:bodyPr>
          <a:lstStyle/>
          <a:p>
            <a:pPr algn="ctr"/>
            <a:r>
              <a:rPr lang="cs-CZ" sz="4000" dirty="0"/>
              <a:t>Najdi všechna podstatná jména vzoru píseň</a:t>
            </a:r>
            <a:br>
              <a:rPr lang="cs-CZ" sz="4000" dirty="0"/>
            </a:br>
            <a:r>
              <a:rPr lang="cs-CZ" sz="4000" dirty="0"/>
              <a:t>a zapiš si je na papír nebo si je zapamatuj.</a:t>
            </a:r>
          </a:p>
        </p:txBody>
      </p:sp>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2001145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Úterý</a:t>
            </a:r>
            <a:endParaRPr lang="cs-CZ" sz="1800" cap="none" dirty="0"/>
          </a:p>
        </p:txBody>
      </p:sp>
      <p:sp>
        <p:nvSpPr>
          <p:cNvPr id="11" name="Nadpis 1">
            <a:extLst>
              <a:ext uri="{FF2B5EF4-FFF2-40B4-BE49-F238E27FC236}">
                <a16:creationId xmlns:a16="http://schemas.microsoft.com/office/drawing/2014/main" id="{DD917CE3-7331-4676-89A5-D97C06A8312D}"/>
              </a:ext>
            </a:extLst>
          </p:cNvPr>
          <p:cNvSpPr>
            <a:spLocks noGrp="1"/>
          </p:cNvSpPr>
          <p:nvPr>
            <p:ph type="title"/>
          </p:nvPr>
        </p:nvSpPr>
        <p:spPr>
          <a:xfrm>
            <a:off x="897558" y="2522540"/>
            <a:ext cx="10396882" cy="1151965"/>
          </a:xfrm>
        </p:spPr>
        <p:txBody>
          <a:bodyPr>
            <a:normAutofit fontScale="90000"/>
          </a:bodyPr>
          <a:lstStyle/>
          <a:p>
            <a:r>
              <a:rPr lang="cs-CZ" dirty="0"/>
              <a:t>Slova, která jsi našel/našla v textu nyní použij v příběhu s perníčky.</a:t>
            </a:r>
            <a:br>
              <a:rPr lang="cs-CZ" dirty="0"/>
            </a:br>
            <a:r>
              <a:rPr lang="cs-CZ" sz="2200" dirty="0">
                <a:solidFill>
                  <a:schemeClr val="tx1"/>
                </a:solidFill>
              </a:rPr>
              <a:t>pokud nemáš perníčky, tak místo nich maluj obrázky a k nim tvoř příběh.</a:t>
            </a:r>
            <a:endParaRPr lang="cs-CZ" dirty="0"/>
          </a:p>
        </p:txBody>
      </p:sp>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250242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Úterý</a:t>
            </a:r>
            <a:endParaRPr lang="cs-CZ" sz="1800" cap="none" dirty="0"/>
          </a:p>
        </p:txBody>
      </p:sp>
      <p:sp>
        <p:nvSpPr>
          <p:cNvPr id="3" name="Nadpis 2">
            <a:extLst>
              <a:ext uri="{FF2B5EF4-FFF2-40B4-BE49-F238E27FC236}">
                <a16:creationId xmlns:a16="http://schemas.microsoft.com/office/drawing/2014/main" id="{913F7F72-1C17-426E-9ED7-4A4A2C6D07C0}"/>
              </a:ext>
            </a:extLst>
          </p:cNvPr>
          <p:cNvSpPr>
            <a:spLocks noGrp="1"/>
          </p:cNvSpPr>
          <p:nvPr>
            <p:ph type="title"/>
          </p:nvPr>
        </p:nvSpPr>
        <p:spPr>
          <a:xfrm>
            <a:off x="685800" y="990023"/>
            <a:ext cx="10396882" cy="1151965"/>
          </a:xfrm>
        </p:spPr>
        <p:txBody>
          <a:bodyPr>
            <a:normAutofit fontScale="90000"/>
          </a:bodyPr>
          <a:lstStyle/>
          <a:p>
            <a:r>
              <a:rPr lang="cs-CZ" dirty="0"/>
              <a:t>Ukazujeme si obrázky a čteme příběhy.</a:t>
            </a:r>
          </a:p>
        </p:txBody>
      </p:sp>
      <p:sp>
        <p:nvSpPr>
          <p:cNvPr id="9" name="Zástupný obsah 2">
            <a:extLst>
              <a:ext uri="{FF2B5EF4-FFF2-40B4-BE49-F238E27FC236}">
                <a16:creationId xmlns:a16="http://schemas.microsoft.com/office/drawing/2014/main" id="{4121B64C-E0C5-4CC7-993F-A0BE65BFC9D9}"/>
              </a:ext>
            </a:extLst>
          </p:cNvPr>
          <p:cNvSpPr txBox="1">
            <a:spLocks/>
          </p:cNvSpPr>
          <p:nvPr/>
        </p:nvSpPr>
        <p:spPr>
          <a:xfrm>
            <a:off x="685800" y="2063396"/>
            <a:ext cx="10394707" cy="3311189"/>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cs-CZ" sz="2800" b="1" cap="none">
                <a:latin typeface="Times New Roman" panose="02020603050405020304" pitchFamily="18" charset="0"/>
                <a:cs typeface="Times New Roman" panose="02020603050405020304" pitchFamily="18" charset="0"/>
              </a:rPr>
              <a:t>Další otázky a úkoly:</a:t>
            </a:r>
          </a:p>
          <a:p>
            <a:r>
              <a:rPr lang="cs-CZ" sz="2800" b="1" cap="none">
                <a:latin typeface="Times New Roman" panose="02020603050405020304" pitchFamily="18" charset="0"/>
                <a:cs typeface="Times New Roman" panose="02020603050405020304" pitchFamily="18" charset="0"/>
              </a:rPr>
              <a:t>Kolik jsme v textu mohli najít slov?</a:t>
            </a:r>
          </a:p>
          <a:p>
            <a:r>
              <a:rPr lang="cs-CZ" sz="2800" b="1" cap="none">
                <a:latin typeface="Times New Roman" panose="02020603050405020304" pitchFamily="18" charset="0"/>
                <a:cs typeface="Times New Roman" panose="02020603050405020304" pitchFamily="18" charset="0"/>
              </a:rPr>
              <a:t>Která slova to jsou?</a:t>
            </a:r>
          </a:p>
          <a:p>
            <a:r>
              <a:rPr lang="cs-CZ" sz="2800" b="1" cap="none">
                <a:latin typeface="Times New Roman" panose="02020603050405020304" pitchFamily="18" charset="0"/>
                <a:cs typeface="Times New Roman" panose="02020603050405020304" pitchFamily="18" charset="0"/>
              </a:rPr>
              <a:t>Vyber si dvě slova a vyskloňuj je.</a:t>
            </a:r>
          </a:p>
          <a:p>
            <a:endParaRPr lang="cs-CZ" sz="2800" b="1" cap="none">
              <a:latin typeface="Times New Roman" panose="02020603050405020304" pitchFamily="18" charset="0"/>
              <a:cs typeface="Times New Roman" panose="02020603050405020304" pitchFamily="18" charset="0"/>
            </a:endParaRPr>
          </a:p>
          <a:p>
            <a:r>
              <a:rPr lang="cs-CZ" sz="2800" b="1" cap="none">
                <a:latin typeface="Times New Roman" panose="02020603050405020304" pitchFamily="18" charset="0"/>
                <a:cs typeface="Times New Roman" panose="02020603050405020304" pitchFamily="18" charset="0"/>
              </a:rPr>
              <a:t>Společně kontrolujeme správně řešení.</a:t>
            </a:r>
            <a:endParaRPr lang="cs-CZ" sz="2800" b="1" cap="none" dirty="0">
              <a:latin typeface="Times New Roman" panose="02020603050405020304" pitchFamily="18" charset="0"/>
              <a:cs typeface="Times New Roman" panose="02020603050405020304" pitchFamily="18" charset="0"/>
            </a:endParaRPr>
          </a:p>
        </p:txBody>
      </p:sp>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315011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Středa</a:t>
            </a:r>
            <a:endParaRPr lang="cs-CZ" sz="1800" cap="none" dirty="0"/>
          </a:p>
        </p:txBody>
      </p:sp>
      <p:sp>
        <p:nvSpPr>
          <p:cNvPr id="10" name="Nadpis 1">
            <a:extLst>
              <a:ext uri="{FF2B5EF4-FFF2-40B4-BE49-F238E27FC236}">
                <a16:creationId xmlns:a16="http://schemas.microsoft.com/office/drawing/2014/main" id="{436BAF3F-22BA-43A0-8147-C5B5085E6490}"/>
              </a:ext>
            </a:extLst>
          </p:cNvPr>
          <p:cNvSpPr>
            <a:spLocks noGrp="1"/>
          </p:cNvSpPr>
          <p:nvPr>
            <p:ph type="title"/>
          </p:nvPr>
        </p:nvSpPr>
        <p:spPr>
          <a:xfrm>
            <a:off x="805193" y="2644169"/>
            <a:ext cx="10396882" cy="1151965"/>
          </a:xfrm>
        </p:spPr>
        <p:txBody>
          <a:bodyPr>
            <a:normAutofit fontScale="90000"/>
          </a:bodyPr>
          <a:lstStyle/>
          <a:p>
            <a:pPr algn="ctr"/>
            <a:r>
              <a:rPr lang="cs-CZ" dirty="0"/>
              <a:t>Středa: úkol</a:t>
            </a:r>
            <a:br>
              <a:rPr lang="cs-CZ" dirty="0"/>
            </a:br>
            <a:r>
              <a:rPr lang="cs-CZ" dirty="0"/>
              <a:t>vymyslet krátkou pohádku, písničku nebo básničku, která obsahuje slova ,,šupina“, ,,baňka“, ,,sáňky“.   </a:t>
            </a:r>
          </a:p>
        </p:txBody>
      </p:sp>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273412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76E8DBD-6DBD-4FCB-8FE8-8F0425C0B6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6"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2"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AFB8FFAA-9442-4FA6-B0EC-369AE6A2BD7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6" name="Freeform 17">
            <a:extLst>
              <a:ext uri="{FF2B5EF4-FFF2-40B4-BE49-F238E27FC236}">
                <a16:creationId xmlns:a16="http://schemas.microsoft.com/office/drawing/2014/main" id="{C5A41A00-0593-4A97-9CA0-B0AE89F21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8" name="Freeform 21">
            <a:extLst>
              <a:ext uri="{FF2B5EF4-FFF2-40B4-BE49-F238E27FC236}">
                <a16:creationId xmlns:a16="http://schemas.microsoft.com/office/drawing/2014/main" id="{FCA51B5C-E7C6-405A-BA9F-6B5A96D7BD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0">
            <a:extLst>
              <a:ext uri="{FF2B5EF4-FFF2-40B4-BE49-F238E27FC236}">
                <a16:creationId xmlns:a16="http://schemas.microsoft.com/office/drawing/2014/main" id="{FABCB0C0-C191-42C2-9158-48485F7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Freeform 19">
            <a:extLst>
              <a:ext uri="{FF2B5EF4-FFF2-40B4-BE49-F238E27FC236}">
                <a16:creationId xmlns:a16="http://schemas.microsoft.com/office/drawing/2014/main" id="{D2D09E6C-D6EC-4C7F-91ED-C81D537A0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Nadpis 1"/>
          <p:cNvSpPr>
            <a:spLocks noGrp="1"/>
          </p:cNvSpPr>
          <p:nvPr>
            <p:ph type="title"/>
          </p:nvPr>
        </p:nvSpPr>
        <p:spPr>
          <a:xfrm rot="21420000">
            <a:off x="496980" y="3221623"/>
            <a:ext cx="10264470" cy="1250066"/>
          </a:xfrm>
        </p:spPr>
        <p:txBody>
          <a:bodyPr vert="horz" lIns="91440" tIns="45720" rIns="91440" bIns="45720" rtlCol="0" anchor="b">
            <a:normAutofit/>
          </a:bodyPr>
          <a:lstStyle/>
          <a:p>
            <a:pPr algn="r"/>
            <a:r>
              <a:rPr lang="en-US" sz="8000">
                <a:solidFill>
                  <a:schemeClr val="bg1"/>
                </a:solidFill>
              </a:rPr>
              <a:t>Vánoční týden</a:t>
            </a:r>
          </a:p>
        </p:txBody>
      </p:sp>
      <p:sp>
        <p:nvSpPr>
          <p:cNvPr id="34" name="5-Point Star 12">
            <a:extLst>
              <a:ext uri="{FF2B5EF4-FFF2-40B4-BE49-F238E27FC236}">
                <a16:creationId xmlns:a16="http://schemas.microsoft.com/office/drawing/2014/main" id="{3951E5EC-1DE3-40F0-897A-8618C6185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7" name="Footer Placeholder 3"/>
          <p:cNvSpPr txBox="1">
            <a:spLocks/>
          </p:cNvSpPr>
          <p:nvPr/>
        </p:nvSpPr>
        <p:spPr>
          <a:xfrm>
            <a:off x="1524000" y="6507016"/>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cs-CZ" sz="1100" dirty="0">
                <a:solidFill>
                  <a:schemeClr val="bg1"/>
                </a:solidFill>
                <a:latin typeface="Berlin CE" pitchFamily="2" charset="0"/>
              </a:rPr>
              <a:t>Fakultní učitel FHS UTB ve Zlíně			</a:t>
            </a:r>
            <a:r>
              <a:rPr lang="cs-CZ" sz="1100" dirty="0" err="1">
                <a:solidFill>
                  <a:schemeClr val="bg1"/>
                </a:solidFill>
                <a:latin typeface="Berlin CE" pitchFamily="2" charset="0"/>
              </a:rPr>
              <a:t>Reg</a:t>
            </a:r>
            <a:r>
              <a:rPr lang="cs-CZ" sz="1100" dirty="0">
                <a:solidFill>
                  <a:schemeClr val="bg1"/>
                </a:solidFill>
                <a:latin typeface="Berlin CE" pitchFamily="2" charset="0"/>
              </a:rPr>
              <a:t>. č.: CZ.02.3.68/0.0/0.0/19_068/0015923</a:t>
            </a:r>
          </a:p>
        </p:txBody>
      </p:sp>
      <p:pic>
        <p:nvPicPr>
          <p:cNvPr id="21" name="Obrázek 20" descr="http://www.msmt.cz/uploads/OP_VVV/Pravidla_pro_publicitu/logolinky/Logolink_OP_VVV_hor_barva_cz.jpg">
            <a:extLst>
              <a:ext uri="{FF2B5EF4-FFF2-40B4-BE49-F238E27FC236}">
                <a16:creationId xmlns:a16="http://schemas.microsoft.com/office/drawing/2014/main" id="{3971361F-24E8-41B6-9C68-DC5782D5C6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Tree>
    <p:extLst>
      <p:ext uri="{BB962C8B-B14F-4D97-AF65-F5344CB8AC3E}">
        <p14:creationId xmlns:p14="http://schemas.microsoft.com/office/powerpoint/2010/main" val="2634149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Středa</a:t>
            </a:r>
            <a:endParaRPr lang="cs-CZ" sz="1800" cap="none" dirty="0"/>
          </a:p>
        </p:txBody>
      </p:sp>
      <p:sp>
        <p:nvSpPr>
          <p:cNvPr id="9" name="Zástupný obsah 2">
            <a:extLst>
              <a:ext uri="{FF2B5EF4-FFF2-40B4-BE49-F238E27FC236}">
                <a16:creationId xmlns:a16="http://schemas.microsoft.com/office/drawing/2014/main" id="{6CF5CE34-F2F0-41EA-9CAC-9336F8B37D60}"/>
              </a:ext>
            </a:extLst>
          </p:cNvPr>
          <p:cNvSpPr txBox="1">
            <a:spLocks/>
          </p:cNvSpPr>
          <p:nvPr/>
        </p:nvSpPr>
        <p:spPr>
          <a:xfrm>
            <a:off x="685800" y="2063396"/>
            <a:ext cx="10394707" cy="3311189"/>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cs-CZ" sz="2800" b="1" cap="none">
                <a:latin typeface="Times New Roman" panose="02020603050405020304" pitchFamily="18" charset="0"/>
                <a:cs typeface="Times New Roman" panose="02020603050405020304" pitchFamily="18" charset="0"/>
              </a:rPr>
              <a:t>Kontrolujeme úkol.</a:t>
            </a:r>
          </a:p>
          <a:p>
            <a:r>
              <a:rPr lang="cs-CZ" sz="2800" b="1" cap="none">
                <a:latin typeface="Times New Roman" panose="02020603050405020304" pitchFamily="18" charset="0"/>
                <a:cs typeface="Times New Roman" panose="02020603050405020304" pitchFamily="18" charset="0"/>
              </a:rPr>
              <a:t>Pokud někdo vymyslel písničku a chce nás ji naučit, tak si ji společně zazpíváme.</a:t>
            </a:r>
          </a:p>
          <a:p>
            <a:endParaRPr lang="cs-CZ" sz="2800" b="1" cap="none">
              <a:latin typeface="Times New Roman" panose="02020603050405020304" pitchFamily="18" charset="0"/>
              <a:cs typeface="Times New Roman" panose="02020603050405020304" pitchFamily="18" charset="0"/>
            </a:endParaRPr>
          </a:p>
          <a:p>
            <a:r>
              <a:rPr lang="cs-CZ" sz="2800" b="1" cap="none">
                <a:latin typeface="Times New Roman" panose="02020603050405020304" pitchFamily="18" charset="0"/>
                <a:cs typeface="Times New Roman" panose="02020603050405020304" pitchFamily="18" charset="0"/>
              </a:rPr>
              <a:t>Najděte doma v knížce, ve zpěvníku nebo na internetu básničku nebo písničku, která obsahuje alespoň jedno ze slov, ze kterých jsme tvořili my.</a:t>
            </a:r>
          </a:p>
          <a:p>
            <a:endParaRPr lang="cs-CZ"/>
          </a:p>
          <a:p>
            <a:endParaRPr lang="cs-CZ" dirty="0"/>
          </a:p>
        </p:txBody>
      </p:sp>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128680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507016"/>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8" name="Zástupný obsah 2">
            <a:extLst>
              <a:ext uri="{FF2B5EF4-FFF2-40B4-BE49-F238E27FC236}">
                <a16:creationId xmlns:a16="http://schemas.microsoft.com/office/drawing/2014/main" id="{3045924A-2DB2-4000-9111-E5D47BCF0A39}"/>
              </a:ext>
            </a:extLst>
          </p:cNvPr>
          <p:cNvSpPr txBox="1">
            <a:spLocks/>
          </p:cNvSpPr>
          <p:nvPr/>
        </p:nvSpPr>
        <p:spPr>
          <a:xfrm>
            <a:off x="898645" y="2118322"/>
            <a:ext cx="10394707" cy="331118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cs-CZ" b="1" cap="none" dirty="0">
                <a:solidFill>
                  <a:srgbClr val="333333"/>
                </a:solidFill>
                <a:latin typeface="Times New Roman" panose="02020603050405020304" pitchFamily="18" charset="0"/>
                <a:cs typeface="Times New Roman" panose="02020603050405020304" pitchFamily="18" charset="0"/>
              </a:rPr>
              <a:t>Co bylo, bylo... Je čas usmíření.</a:t>
            </a:r>
          </a:p>
          <a:p>
            <a:pPr marL="0" indent="0">
              <a:buFont typeface="Arial" panose="020B0604020202020204" pitchFamily="34" charset="0"/>
              <a:buNone/>
            </a:pPr>
            <a:r>
              <a:rPr lang="cs-CZ" b="1" cap="none" dirty="0">
                <a:solidFill>
                  <a:srgbClr val="333333"/>
                </a:solidFill>
                <a:latin typeface="Times New Roman" panose="02020603050405020304" pitchFamily="18" charset="0"/>
                <a:cs typeface="Times New Roman" panose="02020603050405020304" pitchFamily="18" charset="0"/>
              </a:rPr>
              <a:t>Vánoční zvon zní bílou krajinou.</a:t>
            </a:r>
          </a:p>
          <a:p>
            <a:pPr marL="0" indent="0">
              <a:buFont typeface="Arial" panose="020B0604020202020204" pitchFamily="34" charset="0"/>
              <a:buNone/>
            </a:pPr>
            <a:r>
              <a:rPr lang="cs-CZ" b="1" cap="none" dirty="0">
                <a:solidFill>
                  <a:srgbClr val="333333"/>
                </a:solidFill>
                <a:latin typeface="Times New Roman" panose="02020603050405020304" pitchFamily="18" charset="0"/>
                <a:cs typeface="Times New Roman" panose="02020603050405020304" pitchFamily="18" charset="0"/>
              </a:rPr>
              <a:t>Je čas, kdy můžeš koupit odpuštění větvičkou jmelí, kapří šupinou.</a:t>
            </a:r>
          </a:p>
          <a:p>
            <a:pPr marL="0" indent="0">
              <a:buFont typeface="Arial" panose="020B0604020202020204" pitchFamily="34" charset="0"/>
              <a:buNone/>
            </a:pPr>
            <a:r>
              <a:rPr lang="cs-CZ" b="1" cap="none" dirty="0">
                <a:solidFill>
                  <a:srgbClr val="333333"/>
                </a:solidFill>
                <a:latin typeface="Times New Roman" panose="02020603050405020304" pitchFamily="18" charset="0"/>
                <a:cs typeface="Times New Roman" panose="02020603050405020304" pitchFamily="18" charset="0"/>
              </a:rPr>
              <a:t>Co bylo, bylo... Teď je všude bílo.</a:t>
            </a:r>
          </a:p>
          <a:p>
            <a:pPr marL="0" indent="0">
              <a:buFont typeface="Arial" panose="020B0604020202020204" pitchFamily="34" charset="0"/>
              <a:buNone/>
            </a:pPr>
            <a:r>
              <a:rPr lang="cs-CZ" b="1" cap="none" dirty="0">
                <a:solidFill>
                  <a:srgbClr val="333333"/>
                </a:solidFill>
                <a:latin typeface="Times New Roman" panose="02020603050405020304" pitchFamily="18" charset="0"/>
                <a:cs typeface="Times New Roman" panose="02020603050405020304" pitchFamily="18" charset="0"/>
              </a:rPr>
              <a:t>Sníh tady ale není nastálo!</a:t>
            </a:r>
          </a:p>
          <a:p>
            <a:pPr marL="0" indent="0">
              <a:buFont typeface="Arial" panose="020B0604020202020204" pitchFamily="34" charset="0"/>
              <a:buNone/>
            </a:pPr>
            <a:r>
              <a:rPr lang="cs-CZ" b="1" cap="none" dirty="0">
                <a:solidFill>
                  <a:srgbClr val="333333"/>
                </a:solidFill>
                <a:latin typeface="Times New Roman" panose="02020603050405020304" pitchFamily="18" charset="0"/>
                <a:cs typeface="Times New Roman" panose="02020603050405020304" pitchFamily="18" charset="0"/>
              </a:rPr>
              <a:t>Mám jedno přání: až přijde čas tání, aby v nás odpuštění zůstalo.</a:t>
            </a:r>
            <a:endParaRPr lang="cs-CZ" b="1" cap="none" dirty="0">
              <a:latin typeface="Times New Roman" panose="02020603050405020304" pitchFamily="18" charset="0"/>
              <a:cs typeface="Times New Roman" panose="02020603050405020304" pitchFamily="18" charset="0"/>
            </a:endParaRPr>
          </a:p>
        </p:txBody>
      </p:sp>
      <p:sp>
        <p:nvSpPr>
          <p:cNvPr id="10" name="Nadpis 1">
            <a:extLst>
              <a:ext uri="{FF2B5EF4-FFF2-40B4-BE49-F238E27FC236}">
                <a16:creationId xmlns:a16="http://schemas.microsoft.com/office/drawing/2014/main" id="{5B4AD5F0-CA12-4F06-B1FA-101FB74B519E}"/>
              </a:ext>
            </a:extLst>
          </p:cNvPr>
          <p:cNvSpPr>
            <a:spLocks noGrp="1"/>
          </p:cNvSpPr>
          <p:nvPr>
            <p:ph type="title"/>
          </p:nvPr>
        </p:nvSpPr>
        <p:spPr>
          <a:xfrm>
            <a:off x="685801" y="935097"/>
            <a:ext cx="10396882" cy="1151965"/>
          </a:xfrm>
        </p:spPr>
        <p:txBody>
          <a:bodyPr/>
          <a:lstStyle/>
          <a:p>
            <a:r>
              <a:rPr lang="cs-CZ" dirty="0"/>
              <a:t>Co bylo, bylo…</a:t>
            </a:r>
          </a:p>
        </p:txBody>
      </p:sp>
      <p:sp>
        <p:nvSpPr>
          <p:cNvPr id="9"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481727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Středa</a:t>
            </a:r>
            <a:endParaRPr lang="cs-CZ" sz="1800" cap="none" dirty="0"/>
          </a:p>
        </p:txBody>
      </p:sp>
      <p:sp>
        <p:nvSpPr>
          <p:cNvPr id="8" name="Zástupný obsah 2">
            <a:extLst>
              <a:ext uri="{FF2B5EF4-FFF2-40B4-BE49-F238E27FC236}">
                <a16:creationId xmlns:a16="http://schemas.microsoft.com/office/drawing/2014/main" id="{3045924A-2DB2-4000-9111-E5D47BCF0A39}"/>
              </a:ext>
            </a:extLst>
          </p:cNvPr>
          <p:cNvSpPr txBox="1">
            <a:spLocks/>
          </p:cNvSpPr>
          <p:nvPr/>
        </p:nvSpPr>
        <p:spPr>
          <a:xfrm>
            <a:off x="898645" y="2118322"/>
            <a:ext cx="10394707" cy="331118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buFont typeface="Wingdings" panose="05000000000000000000" pitchFamily="2" charset="2"/>
              <a:buChar char="ü"/>
            </a:pPr>
            <a:r>
              <a:rPr lang="cs-CZ" sz="2000" b="1" cap="none" dirty="0">
                <a:latin typeface="Times New Roman" panose="02020603050405020304" pitchFamily="18" charset="0"/>
                <a:cs typeface="Times New Roman" panose="02020603050405020304" pitchFamily="18" charset="0"/>
              </a:rPr>
              <a:t>Co je myšleno větou </a:t>
            </a:r>
            <a:r>
              <a:rPr lang="cs-CZ" sz="2000" b="1" i="1" cap="none" dirty="0">
                <a:latin typeface="Times New Roman" panose="02020603050405020304" pitchFamily="18" charset="0"/>
                <a:cs typeface="Times New Roman" panose="02020603050405020304" pitchFamily="18" charset="0"/>
              </a:rPr>
              <a:t>,,Co bylo, bylo… ?“ </a:t>
            </a:r>
            <a:r>
              <a:rPr lang="cs-CZ" sz="2000" b="1" cap="none" dirty="0">
                <a:latin typeface="Times New Roman" panose="02020603050405020304" pitchFamily="18" charset="0"/>
                <a:cs typeface="Times New Roman" panose="02020603050405020304" pitchFamily="18" charset="0"/>
              </a:rPr>
              <a:t>Jak této větě rozumíte?</a:t>
            </a:r>
          </a:p>
          <a:p>
            <a:pPr>
              <a:buFont typeface="Wingdings" panose="05000000000000000000" pitchFamily="2" charset="2"/>
              <a:buChar char="ü"/>
            </a:pPr>
            <a:r>
              <a:rPr lang="cs-CZ" sz="2000" b="1" cap="none" dirty="0">
                <a:latin typeface="Times New Roman" panose="02020603050405020304" pitchFamily="18" charset="0"/>
                <a:cs typeface="Times New Roman" panose="02020603050405020304" pitchFamily="18" charset="0"/>
              </a:rPr>
              <a:t>Jak si představujete bílou krajinu? Kdo v takové krajině žije?</a:t>
            </a:r>
          </a:p>
          <a:p>
            <a:pPr>
              <a:buFont typeface="Wingdings" panose="05000000000000000000" pitchFamily="2" charset="2"/>
              <a:buChar char="ü"/>
            </a:pPr>
            <a:r>
              <a:rPr lang="cs-CZ" sz="2000" b="1" cap="none" dirty="0">
                <a:latin typeface="Times New Roman" panose="02020603050405020304" pitchFamily="18" charset="0"/>
                <a:cs typeface="Times New Roman" panose="02020603050405020304" pitchFamily="18" charset="0"/>
              </a:rPr>
              <a:t>Co znamená slovo </a:t>
            </a:r>
            <a:r>
              <a:rPr lang="cs-CZ" sz="2000" b="1" i="1" cap="none" dirty="0">
                <a:latin typeface="Times New Roman" panose="02020603050405020304" pitchFamily="18" charset="0"/>
                <a:cs typeface="Times New Roman" panose="02020603050405020304" pitchFamily="18" charset="0"/>
              </a:rPr>
              <a:t>,,nastálo“</a:t>
            </a:r>
            <a:r>
              <a:rPr lang="cs-CZ" sz="2000" b="1" cap="none"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cs-CZ" sz="2000" b="1" cap="none" dirty="0">
                <a:latin typeface="Times New Roman" panose="02020603050405020304" pitchFamily="18" charset="0"/>
                <a:cs typeface="Times New Roman" panose="02020603050405020304" pitchFamily="18" charset="0"/>
              </a:rPr>
              <a:t>Kdy je čas tání? Co se v tomto čase děje?</a:t>
            </a:r>
          </a:p>
        </p:txBody>
      </p:sp>
      <p:sp>
        <p:nvSpPr>
          <p:cNvPr id="10" name="Nadpis 1">
            <a:extLst>
              <a:ext uri="{FF2B5EF4-FFF2-40B4-BE49-F238E27FC236}">
                <a16:creationId xmlns:a16="http://schemas.microsoft.com/office/drawing/2014/main" id="{5B4AD5F0-CA12-4F06-B1FA-101FB74B519E}"/>
              </a:ext>
            </a:extLst>
          </p:cNvPr>
          <p:cNvSpPr>
            <a:spLocks noGrp="1"/>
          </p:cNvSpPr>
          <p:nvPr>
            <p:ph type="title"/>
          </p:nvPr>
        </p:nvSpPr>
        <p:spPr>
          <a:xfrm>
            <a:off x="685801" y="935097"/>
            <a:ext cx="10396882" cy="1151965"/>
          </a:xfrm>
        </p:spPr>
        <p:txBody>
          <a:bodyPr/>
          <a:lstStyle/>
          <a:p>
            <a:r>
              <a:rPr lang="cs-CZ" dirty="0"/>
              <a:t>Co bylo, bylo…</a:t>
            </a:r>
          </a:p>
        </p:txBody>
      </p:sp>
      <p:sp>
        <p:nvSpPr>
          <p:cNvPr id="9"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4179414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Středa</a:t>
            </a:r>
            <a:endParaRPr lang="cs-CZ" sz="1800" cap="none" dirty="0"/>
          </a:p>
        </p:txBody>
      </p:sp>
      <p:sp>
        <p:nvSpPr>
          <p:cNvPr id="8" name="Zástupný obsah 2">
            <a:extLst>
              <a:ext uri="{FF2B5EF4-FFF2-40B4-BE49-F238E27FC236}">
                <a16:creationId xmlns:a16="http://schemas.microsoft.com/office/drawing/2014/main" id="{3045924A-2DB2-4000-9111-E5D47BCF0A39}"/>
              </a:ext>
            </a:extLst>
          </p:cNvPr>
          <p:cNvSpPr txBox="1">
            <a:spLocks/>
          </p:cNvSpPr>
          <p:nvPr/>
        </p:nvSpPr>
        <p:spPr>
          <a:xfrm>
            <a:off x="898645" y="2118322"/>
            <a:ext cx="10394707" cy="331118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cs-CZ" sz="2000" dirty="0">
                <a:solidFill>
                  <a:srgbClr val="C00000"/>
                </a:solidFill>
              </a:rPr>
              <a:t>Úkol na zítra:</a:t>
            </a:r>
            <a:br>
              <a:rPr lang="cs-CZ" sz="2000" dirty="0">
                <a:solidFill>
                  <a:srgbClr val="C00000"/>
                </a:solidFill>
              </a:rPr>
            </a:br>
            <a:r>
              <a:rPr lang="cs-CZ" sz="2000" dirty="0">
                <a:solidFill>
                  <a:srgbClr val="C00000"/>
                </a:solidFill>
              </a:rPr>
              <a:t>zítra zjistit od prarodičů nebo rodičů jejich vánoční tradice, když byli malí</a:t>
            </a:r>
            <a:r>
              <a:rPr lang="cs-CZ" sz="5400" dirty="0">
                <a:solidFill>
                  <a:srgbClr val="C00000"/>
                </a:solidFill>
              </a:rPr>
              <a:t> </a:t>
            </a:r>
            <a:endParaRPr lang="cs-CZ" sz="2000" dirty="0">
              <a:solidFill>
                <a:srgbClr val="C00000"/>
              </a:solidFill>
            </a:endParaRPr>
          </a:p>
        </p:txBody>
      </p:sp>
      <p:sp>
        <p:nvSpPr>
          <p:cNvPr id="9"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24252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Čtvrtek</a:t>
            </a:r>
            <a:endParaRPr lang="cs-CZ" sz="1800" cap="none" dirty="0"/>
          </a:p>
        </p:txBody>
      </p:sp>
      <p:sp>
        <p:nvSpPr>
          <p:cNvPr id="9" name="Nadpis 1">
            <a:extLst>
              <a:ext uri="{FF2B5EF4-FFF2-40B4-BE49-F238E27FC236}">
                <a16:creationId xmlns:a16="http://schemas.microsoft.com/office/drawing/2014/main" id="{054C2B92-15A9-4F87-B49A-75AEC661D220}"/>
              </a:ext>
            </a:extLst>
          </p:cNvPr>
          <p:cNvSpPr>
            <a:spLocks noGrp="1"/>
          </p:cNvSpPr>
          <p:nvPr>
            <p:ph type="title"/>
          </p:nvPr>
        </p:nvSpPr>
        <p:spPr>
          <a:xfrm>
            <a:off x="8985316" y="2644169"/>
            <a:ext cx="2310870" cy="1982731"/>
          </a:xfrm>
        </p:spPr>
        <p:txBody>
          <a:bodyPr vert="horz" lIns="91440" tIns="45720" rIns="91440" bIns="45720" rtlCol="0" anchor="ctr">
            <a:normAutofit/>
          </a:bodyPr>
          <a:lstStyle/>
          <a:p>
            <a:r>
              <a:rPr lang="cs-CZ" sz="4000" dirty="0">
                <a:solidFill>
                  <a:schemeClr val="accent1"/>
                </a:solidFill>
              </a:rPr>
              <a:t>VÁNOČNÍ TRADICE</a:t>
            </a:r>
            <a:r>
              <a:rPr lang="en-US" sz="3700" dirty="0"/>
              <a:t/>
            </a:r>
            <a:br>
              <a:rPr lang="en-US" sz="3700" dirty="0"/>
            </a:br>
            <a:endParaRPr lang="en-US" sz="3700" dirty="0"/>
          </a:p>
        </p:txBody>
      </p:sp>
      <p:pic>
        <p:nvPicPr>
          <p:cNvPr id="10" name="Zástupný obsah 6">
            <a:extLst>
              <a:ext uri="{FF2B5EF4-FFF2-40B4-BE49-F238E27FC236}">
                <a16:creationId xmlns:a16="http://schemas.microsoft.com/office/drawing/2014/main" id="{ECA83165-900F-4D1F-A6BA-DAC434BD8B79}"/>
              </a:ext>
            </a:extLst>
          </p:cNvPr>
          <p:cNvPicPr>
            <a:picLocks noChangeAspect="1"/>
          </p:cNvPicPr>
          <p:nvPr/>
        </p:nvPicPr>
        <p:blipFill>
          <a:blip r:embed="rId3"/>
          <a:stretch>
            <a:fillRect/>
          </a:stretch>
        </p:blipFill>
        <p:spPr>
          <a:xfrm>
            <a:off x="133815" y="1059549"/>
            <a:ext cx="8007931" cy="4484441"/>
          </a:xfrm>
          <a:prstGeom prst="rect">
            <a:avLst/>
          </a:prstGeom>
        </p:spPr>
      </p:pic>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145923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Čtvrtek</a:t>
            </a:r>
            <a:endParaRPr lang="cs-CZ" sz="1800" cap="none" dirty="0"/>
          </a:p>
        </p:txBody>
      </p:sp>
      <p:sp>
        <p:nvSpPr>
          <p:cNvPr id="8" name="Nadpis 1">
            <a:extLst>
              <a:ext uri="{FF2B5EF4-FFF2-40B4-BE49-F238E27FC236}">
                <a16:creationId xmlns:a16="http://schemas.microsoft.com/office/drawing/2014/main" id="{1A0AC37B-07AA-4FD7-9F99-7770C9383B77}"/>
              </a:ext>
            </a:extLst>
          </p:cNvPr>
          <p:cNvSpPr txBox="1">
            <a:spLocks/>
          </p:cNvSpPr>
          <p:nvPr/>
        </p:nvSpPr>
        <p:spPr>
          <a:xfrm>
            <a:off x="685800" y="853162"/>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dirty="0"/>
              <a:t>Vánoční tradice</a:t>
            </a:r>
          </a:p>
        </p:txBody>
      </p:sp>
      <p:sp>
        <p:nvSpPr>
          <p:cNvPr id="11" name="Zástupný obsah 2">
            <a:extLst>
              <a:ext uri="{FF2B5EF4-FFF2-40B4-BE49-F238E27FC236}">
                <a16:creationId xmlns:a16="http://schemas.microsoft.com/office/drawing/2014/main" id="{D3D549EF-54E0-4F5C-A696-C8EFA2DC43D4}"/>
              </a:ext>
            </a:extLst>
          </p:cNvPr>
          <p:cNvSpPr txBox="1">
            <a:spLocks/>
          </p:cNvSpPr>
          <p:nvPr/>
        </p:nvSpPr>
        <p:spPr>
          <a:xfrm>
            <a:off x="685800" y="2063396"/>
            <a:ext cx="10394707" cy="331118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cs-CZ" sz="3200" b="1" cap="none">
                <a:latin typeface="Times New Roman" panose="02020603050405020304" pitchFamily="18" charset="0"/>
                <a:cs typeface="Times New Roman" panose="02020603050405020304" pitchFamily="18" charset="0"/>
              </a:rPr>
              <a:t> O jaké vánoční tradici jsme si přečetli?</a:t>
            </a:r>
          </a:p>
          <a:p>
            <a:r>
              <a:rPr lang="cs-CZ" sz="3200" b="1" cap="none">
                <a:latin typeface="Times New Roman" panose="02020603050405020304" pitchFamily="18" charset="0"/>
                <a:cs typeface="Times New Roman" panose="02020603050405020304" pitchFamily="18" charset="0"/>
              </a:rPr>
              <a:t> Dodržujete u vás v rodině tuto vánoční tradici?</a:t>
            </a:r>
          </a:p>
          <a:p>
            <a:r>
              <a:rPr lang="cs-CZ" sz="3200" b="1" cap="none">
                <a:latin typeface="Times New Roman" panose="02020603050405020304" pitchFamily="18" charset="0"/>
                <a:cs typeface="Times New Roman" panose="02020603050405020304" pitchFamily="18" charset="0"/>
              </a:rPr>
              <a:t> Jaké ovoce jsme mohli vidět na obrázku?</a:t>
            </a:r>
          </a:p>
          <a:p>
            <a:r>
              <a:rPr lang="cs-CZ" sz="3200" b="1" cap="none">
                <a:latin typeface="Times New Roman" panose="02020603050405020304" pitchFamily="18" charset="0"/>
                <a:cs typeface="Times New Roman" panose="02020603050405020304" pitchFamily="18" charset="0"/>
              </a:rPr>
              <a:t> Na čem roste ovoce, které vidíme na obrázku?</a:t>
            </a:r>
          </a:p>
          <a:p>
            <a:endParaRPr lang="cs-CZ" dirty="0"/>
          </a:p>
        </p:txBody>
      </p:sp>
      <p:sp>
        <p:nvSpPr>
          <p:cNvPr id="9"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3183357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Čtvrtek</a:t>
            </a:r>
            <a:endParaRPr lang="cs-CZ" sz="1800" cap="none" dirty="0"/>
          </a:p>
        </p:txBody>
      </p:sp>
      <p:sp>
        <p:nvSpPr>
          <p:cNvPr id="9" name="Nadpis 1">
            <a:extLst>
              <a:ext uri="{FF2B5EF4-FFF2-40B4-BE49-F238E27FC236}">
                <a16:creationId xmlns:a16="http://schemas.microsoft.com/office/drawing/2014/main" id="{5B723B21-4B5A-4F60-8EA6-8580A88A35C6}"/>
              </a:ext>
            </a:extLst>
          </p:cNvPr>
          <p:cNvSpPr>
            <a:spLocks noGrp="1"/>
          </p:cNvSpPr>
          <p:nvPr>
            <p:ph type="title"/>
          </p:nvPr>
        </p:nvSpPr>
        <p:spPr>
          <a:xfrm>
            <a:off x="674648" y="1191484"/>
            <a:ext cx="7829551" cy="1151965"/>
          </a:xfrm>
        </p:spPr>
        <p:txBody>
          <a:bodyPr>
            <a:noAutofit/>
          </a:bodyPr>
          <a:lstStyle/>
          <a:p>
            <a:r>
              <a:rPr lang="cs-CZ" sz="3200" dirty="0"/>
              <a:t>Vyskloňuj slovo</a:t>
            </a:r>
            <a:r>
              <a:rPr lang="cs-CZ" sz="7200" dirty="0"/>
              <a:t> JABLOŇ</a:t>
            </a:r>
          </a:p>
        </p:txBody>
      </p:sp>
      <p:sp>
        <p:nvSpPr>
          <p:cNvPr id="10" name="Zástupný obsah 2">
            <a:extLst>
              <a:ext uri="{FF2B5EF4-FFF2-40B4-BE49-F238E27FC236}">
                <a16:creationId xmlns:a16="http://schemas.microsoft.com/office/drawing/2014/main" id="{FA1272E4-6033-4554-BF81-CD3A2C0137BA}"/>
              </a:ext>
            </a:extLst>
          </p:cNvPr>
          <p:cNvSpPr txBox="1">
            <a:spLocks/>
          </p:cNvSpPr>
          <p:nvPr/>
        </p:nvSpPr>
        <p:spPr>
          <a:xfrm>
            <a:off x="674649" y="2942481"/>
            <a:ext cx="10394707" cy="286102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cs-CZ" b="1" cap="none">
                <a:latin typeface="Times New Roman" panose="02020603050405020304" pitchFamily="18" charset="0"/>
                <a:cs typeface="Times New Roman" panose="02020603050405020304" pitchFamily="18" charset="0"/>
              </a:rPr>
              <a:t>Zapisuj do sešitu.</a:t>
            </a:r>
          </a:p>
          <a:p>
            <a:endParaRPr lang="cs-CZ" b="1" cap="none">
              <a:latin typeface="Times New Roman" panose="02020603050405020304" pitchFamily="18" charset="0"/>
              <a:cs typeface="Times New Roman" panose="02020603050405020304" pitchFamily="18" charset="0"/>
            </a:endParaRPr>
          </a:p>
          <a:p>
            <a:r>
              <a:rPr lang="cs-CZ" b="1" cap="none">
                <a:latin typeface="Times New Roman" panose="02020603050405020304" pitchFamily="18" charset="0"/>
                <a:cs typeface="Times New Roman" panose="02020603050405020304" pitchFamily="18" charset="0"/>
              </a:rPr>
              <a:t>Zkus vymyslet alespoň dvě další slova,</a:t>
            </a:r>
            <a:br>
              <a:rPr lang="cs-CZ" b="1" cap="none">
                <a:latin typeface="Times New Roman" panose="02020603050405020304" pitchFamily="18" charset="0"/>
                <a:cs typeface="Times New Roman" panose="02020603050405020304" pitchFamily="18" charset="0"/>
              </a:rPr>
            </a:br>
            <a:r>
              <a:rPr lang="cs-CZ" b="1" cap="none">
                <a:latin typeface="Times New Roman" panose="02020603050405020304" pitchFamily="18" charset="0"/>
                <a:cs typeface="Times New Roman" panose="02020603050405020304" pitchFamily="18" charset="0"/>
              </a:rPr>
              <a:t>která skloňujeme podle vzoru píseň a jedno dej za úkol</a:t>
            </a:r>
            <a:br>
              <a:rPr lang="cs-CZ" b="1" cap="none">
                <a:latin typeface="Times New Roman" panose="02020603050405020304" pitchFamily="18" charset="0"/>
                <a:cs typeface="Times New Roman" panose="02020603050405020304" pitchFamily="18" charset="0"/>
              </a:rPr>
            </a:br>
            <a:r>
              <a:rPr lang="cs-CZ" b="1" cap="none">
                <a:latin typeface="Times New Roman" panose="02020603050405020304" pitchFamily="18" charset="0"/>
                <a:cs typeface="Times New Roman" panose="02020603050405020304" pitchFamily="18" charset="0"/>
              </a:rPr>
              <a:t>vyskloňovat svému spolužákovi.</a:t>
            </a:r>
            <a:endParaRPr lang="cs-CZ" b="1" cap="none" dirty="0">
              <a:latin typeface="Times New Roman" panose="02020603050405020304" pitchFamily="18" charset="0"/>
              <a:cs typeface="Times New Roman" panose="02020603050405020304" pitchFamily="18" charset="0"/>
            </a:endParaRPr>
          </a:p>
        </p:txBody>
      </p:sp>
      <p:pic>
        <p:nvPicPr>
          <p:cNvPr id="12" name="Obrázek 11" descr="Obsah obrázku exteriér, strom, tráva, zahrada&#10;&#10;Popis byl vytvořen automaticky">
            <a:extLst>
              <a:ext uri="{FF2B5EF4-FFF2-40B4-BE49-F238E27FC236}">
                <a16:creationId xmlns:a16="http://schemas.microsoft.com/office/drawing/2014/main" id="{883B2CF8-AFF6-4B09-98BA-948278ABFA9E}"/>
              </a:ext>
            </a:extLst>
          </p:cNvPr>
          <p:cNvPicPr>
            <a:picLocks noChangeAspect="1"/>
          </p:cNvPicPr>
          <p:nvPr/>
        </p:nvPicPr>
        <p:blipFill>
          <a:blip r:embed="rId3"/>
          <a:stretch>
            <a:fillRect/>
          </a:stretch>
        </p:blipFill>
        <p:spPr>
          <a:xfrm>
            <a:off x="7065769" y="993995"/>
            <a:ext cx="4429280" cy="5323864"/>
          </a:xfrm>
          <a:prstGeom prst="rect">
            <a:avLst/>
          </a:prstGeom>
        </p:spPr>
      </p:pic>
      <p:sp>
        <p:nvSpPr>
          <p:cNvPr id="11"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142951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Čtvrtek</a:t>
            </a:r>
            <a:endParaRPr lang="cs-CZ" sz="1800" cap="none" dirty="0"/>
          </a:p>
        </p:txBody>
      </p:sp>
      <p:sp>
        <p:nvSpPr>
          <p:cNvPr id="8" name="Nadpis 1">
            <a:extLst>
              <a:ext uri="{FF2B5EF4-FFF2-40B4-BE49-F238E27FC236}">
                <a16:creationId xmlns:a16="http://schemas.microsoft.com/office/drawing/2014/main" id="{1A0AC37B-07AA-4FD7-9F99-7770C9383B77}"/>
              </a:ext>
            </a:extLst>
          </p:cNvPr>
          <p:cNvSpPr txBox="1">
            <a:spLocks/>
          </p:cNvSpPr>
          <p:nvPr/>
        </p:nvSpPr>
        <p:spPr>
          <a:xfrm>
            <a:off x="685800" y="853162"/>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dirty="0"/>
              <a:t>Vánoční tradice</a:t>
            </a:r>
          </a:p>
        </p:txBody>
      </p:sp>
      <p:sp>
        <p:nvSpPr>
          <p:cNvPr id="11" name="Zástupný obsah 2">
            <a:extLst>
              <a:ext uri="{FF2B5EF4-FFF2-40B4-BE49-F238E27FC236}">
                <a16:creationId xmlns:a16="http://schemas.microsoft.com/office/drawing/2014/main" id="{D3D549EF-54E0-4F5C-A696-C8EFA2DC43D4}"/>
              </a:ext>
            </a:extLst>
          </p:cNvPr>
          <p:cNvSpPr txBox="1">
            <a:spLocks/>
          </p:cNvSpPr>
          <p:nvPr/>
        </p:nvSpPr>
        <p:spPr>
          <a:xfrm>
            <a:off x="685800" y="2063396"/>
            <a:ext cx="10394707" cy="331118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cs-CZ" sz="3200" b="1" cap="none" dirty="0">
                <a:latin typeface="Times New Roman" panose="02020603050405020304" pitchFamily="18" charset="0"/>
                <a:cs typeface="Times New Roman" panose="02020603050405020304" pitchFamily="18" charset="0"/>
              </a:rPr>
              <a:t> Jaké další vánoční tradice znáš?</a:t>
            </a:r>
          </a:p>
          <a:p>
            <a:r>
              <a:rPr lang="cs-CZ" sz="3200" b="1" cap="none" dirty="0">
                <a:latin typeface="Times New Roman" panose="02020603050405020304" pitchFamily="18" charset="0"/>
                <a:cs typeface="Times New Roman" panose="02020603050405020304" pitchFamily="18" charset="0"/>
              </a:rPr>
              <a:t> Jaké vánoční tradice dodržujete u vás v rodině?</a:t>
            </a:r>
          </a:p>
          <a:p>
            <a:r>
              <a:rPr lang="cs-CZ" sz="3200" b="1" cap="none" dirty="0">
                <a:latin typeface="Times New Roman" panose="02020603050405020304" pitchFamily="18" charset="0"/>
                <a:cs typeface="Times New Roman" panose="02020603050405020304" pitchFamily="18" charset="0"/>
              </a:rPr>
              <a:t> Přišel jsi dnes na nějakou novou tradici od spolužáků, kterou bys chtěl doma dodržovat?</a:t>
            </a:r>
          </a:p>
        </p:txBody>
      </p:sp>
      <p:sp>
        <p:nvSpPr>
          <p:cNvPr id="9"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80091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Čtvrtek</a:t>
            </a:r>
            <a:endParaRPr lang="cs-CZ" sz="1800" cap="none" dirty="0"/>
          </a:p>
        </p:txBody>
      </p:sp>
      <p:sp>
        <p:nvSpPr>
          <p:cNvPr id="9" name="Zástupný obsah 2">
            <a:extLst>
              <a:ext uri="{FF2B5EF4-FFF2-40B4-BE49-F238E27FC236}">
                <a16:creationId xmlns:a16="http://schemas.microsoft.com/office/drawing/2014/main" id="{60FE6033-0A7D-49D7-8A42-0B9C00C22E26}"/>
              </a:ext>
            </a:extLst>
          </p:cNvPr>
          <p:cNvSpPr txBox="1">
            <a:spLocks/>
          </p:cNvSpPr>
          <p:nvPr/>
        </p:nvSpPr>
        <p:spPr>
          <a:xfrm>
            <a:off x="898646" y="1773405"/>
            <a:ext cx="10394707" cy="331118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cs-CZ" sz="4400"/>
              <a:t>Kontrola úkolu: </a:t>
            </a:r>
            <a:r>
              <a:rPr lang="cs-CZ" sz="3200">
                <a:solidFill>
                  <a:srgbClr val="C00000"/>
                </a:solidFill>
              </a:rPr>
              <a:t>zjistit od prarodičů nebo rodičů, jaké měli na vánoce tradice, když byli malí, a jednu z nich zopakovat.</a:t>
            </a:r>
            <a:endParaRPr lang="cs-CZ" sz="4400" dirty="0"/>
          </a:p>
        </p:txBody>
      </p:sp>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2717322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Čtvrtek</a:t>
            </a:r>
            <a:endParaRPr lang="cs-CZ" sz="1800" cap="none" dirty="0"/>
          </a:p>
        </p:txBody>
      </p:sp>
      <p:sp>
        <p:nvSpPr>
          <p:cNvPr id="8" name="Nadpis 1">
            <a:extLst>
              <a:ext uri="{FF2B5EF4-FFF2-40B4-BE49-F238E27FC236}">
                <a16:creationId xmlns:a16="http://schemas.microsoft.com/office/drawing/2014/main" id="{85A67A06-2F48-4007-82F3-EE123DCBDF0B}"/>
              </a:ext>
            </a:extLst>
          </p:cNvPr>
          <p:cNvSpPr>
            <a:spLocks noGrp="1"/>
          </p:cNvSpPr>
          <p:nvPr>
            <p:ph type="title"/>
          </p:nvPr>
        </p:nvSpPr>
        <p:spPr>
          <a:xfrm>
            <a:off x="674649" y="1199817"/>
            <a:ext cx="10396882" cy="1151965"/>
          </a:xfrm>
        </p:spPr>
        <p:txBody>
          <a:bodyPr/>
          <a:lstStyle/>
          <a:p>
            <a:r>
              <a:rPr lang="cs-CZ" dirty="0"/>
              <a:t>Úkol na zítra</a:t>
            </a:r>
          </a:p>
        </p:txBody>
      </p:sp>
      <p:sp>
        <p:nvSpPr>
          <p:cNvPr id="10" name="Zástupný obsah 2">
            <a:extLst>
              <a:ext uri="{FF2B5EF4-FFF2-40B4-BE49-F238E27FC236}">
                <a16:creationId xmlns:a16="http://schemas.microsoft.com/office/drawing/2014/main" id="{C68A292A-14F0-4FA0-8143-CC4978495E55}"/>
              </a:ext>
            </a:extLst>
          </p:cNvPr>
          <p:cNvSpPr txBox="1">
            <a:spLocks/>
          </p:cNvSpPr>
          <p:nvPr/>
        </p:nvSpPr>
        <p:spPr>
          <a:xfrm>
            <a:off x="674648" y="2577413"/>
            <a:ext cx="10394707" cy="331118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cs-CZ" b="1" cap="none">
                <a:latin typeface="Times New Roman" panose="02020603050405020304" pitchFamily="18" charset="0"/>
                <a:cs typeface="Times New Roman" panose="02020603050405020304" pitchFamily="18" charset="0"/>
              </a:rPr>
              <a:t>Připravit hodnocení celého Vánočního týdne.</a:t>
            </a:r>
          </a:p>
          <a:p>
            <a:r>
              <a:rPr lang="cs-CZ" b="1" cap="none">
                <a:latin typeface="Times New Roman" panose="02020603050405020304" pitchFamily="18" charset="0"/>
                <a:cs typeface="Times New Roman" panose="02020603050405020304" pitchFamily="18" charset="0"/>
              </a:rPr>
              <a:t>Co se mi podařilo (vyrobit/napsat), co mě bavilo, co mi nešlo, co bych příště udělal/a jinak než tento týden, jak jsem na tom s plněním dalších úkolů z Vánoční hry apod.</a:t>
            </a:r>
          </a:p>
          <a:p>
            <a:endParaRPr lang="cs-CZ" b="1" cap="none" dirty="0">
              <a:latin typeface="Times New Roman" panose="02020603050405020304" pitchFamily="18" charset="0"/>
              <a:cs typeface="Times New Roman" panose="02020603050405020304" pitchFamily="18" charset="0"/>
            </a:endParaRPr>
          </a:p>
        </p:txBody>
      </p:sp>
      <p:sp>
        <p:nvSpPr>
          <p:cNvPr id="9"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142191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48351"/>
            <a:ext cx="10515600" cy="1325563"/>
          </a:xfrm>
        </p:spPr>
        <p:txBody>
          <a:bodyPr/>
          <a:lstStyle/>
          <a:p>
            <a:r>
              <a:rPr lang="cs-CZ" dirty="0"/>
              <a:t>Vánoční hra</a:t>
            </a:r>
          </a:p>
        </p:txBody>
      </p:sp>
      <p:sp>
        <p:nvSpPr>
          <p:cNvPr id="3" name="Zástupný symbol pro obsah 2"/>
          <p:cNvSpPr>
            <a:spLocks noGrp="1"/>
          </p:cNvSpPr>
          <p:nvPr>
            <p:ph idx="1"/>
          </p:nvPr>
        </p:nvSpPr>
        <p:spPr>
          <a:xfrm>
            <a:off x="838200" y="2808851"/>
            <a:ext cx="10515600" cy="3473961"/>
          </a:xfrm>
        </p:spPr>
        <p:txBody>
          <a:bodyPr>
            <a:normAutofit/>
          </a:bodyPr>
          <a:lstStyle/>
          <a:p>
            <a:r>
              <a:rPr lang="cs-CZ" sz="2400" dirty="0"/>
              <a:t> Abyste měli více chuti do práce, kterou máme ještě tento týden před sebou, na následujícím snímku na vás čeká </a:t>
            </a:r>
            <a:r>
              <a:rPr lang="cs-CZ" sz="2400" dirty="0">
                <a:solidFill>
                  <a:schemeClr val="accent1"/>
                </a:solidFill>
              </a:rPr>
              <a:t>vánoční hra, </a:t>
            </a:r>
            <a:r>
              <a:rPr lang="cs-CZ" sz="2400" dirty="0"/>
              <a:t>kterou společně budeme hrát.</a:t>
            </a:r>
          </a:p>
          <a:p>
            <a:endParaRPr lang="cs-CZ" sz="2200" dirty="0">
              <a:latin typeface="Source Sans Pro Semibold" pitchFamily="34" charset="-18"/>
            </a:endParaRPr>
          </a:p>
        </p:txBody>
      </p:sp>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40746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3" name="Nadpis 1">
            <a:extLst>
              <a:ext uri="{FF2B5EF4-FFF2-40B4-BE49-F238E27FC236}">
                <a16:creationId xmlns:a16="http://schemas.microsoft.com/office/drawing/2014/main" id="{5C55398D-C443-472B-9816-14FD8C219C5D}"/>
              </a:ext>
            </a:extLst>
          </p:cNvPr>
          <p:cNvSpPr txBox="1">
            <a:spLocks/>
          </p:cNvSpPr>
          <p:nvPr/>
        </p:nvSpPr>
        <p:spPr>
          <a:xfrm>
            <a:off x="133815" y="543285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cs-CZ" sz="1800" cap="none" dirty="0">
                <a:solidFill>
                  <a:schemeClr val="bg1"/>
                </a:solidFill>
              </a:rPr>
              <a:t>Pátek</a:t>
            </a:r>
            <a:endParaRPr lang="cs-CZ" sz="1800" cap="none" dirty="0"/>
          </a:p>
        </p:txBody>
      </p:sp>
      <p:sp>
        <p:nvSpPr>
          <p:cNvPr id="11" name="Nadpis 1">
            <a:extLst>
              <a:ext uri="{FF2B5EF4-FFF2-40B4-BE49-F238E27FC236}">
                <a16:creationId xmlns:a16="http://schemas.microsoft.com/office/drawing/2014/main" id="{BD6C865E-31C0-4052-9DFD-ECF3361A37B8}"/>
              </a:ext>
            </a:extLst>
          </p:cNvPr>
          <p:cNvSpPr>
            <a:spLocks noGrp="1"/>
          </p:cNvSpPr>
          <p:nvPr>
            <p:ph type="title"/>
          </p:nvPr>
        </p:nvSpPr>
        <p:spPr>
          <a:xfrm>
            <a:off x="805193" y="1277620"/>
            <a:ext cx="10396882" cy="1151965"/>
          </a:xfrm>
        </p:spPr>
        <p:txBody>
          <a:bodyPr>
            <a:normAutofit/>
          </a:bodyPr>
          <a:lstStyle/>
          <a:p>
            <a:r>
              <a:rPr lang="cs-CZ" sz="4000" dirty="0"/>
              <a:t>pátek: kontrola úkolu z pondělí (pohádka)</a:t>
            </a:r>
            <a:endParaRPr lang="cs-CZ" sz="8800" dirty="0"/>
          </a:p>
        </p:txBody>
      </p:sp>
      <p:sp>
        <p:nvSpPr>
          <p:cNvPr id="12" name="Zástupný obsah 2">
            <a:extLst>
              <a:ext uri="{FF2B5EF4-FFF2-40B4-BE49-F238E27FC236}">
                <a16:creationId xmlns:a16="http://schemas.microsoft.com/office/drawing/2014/main" id="{D7300057-9B6B-4B10-AEF9-D682D02DF98A}"/>
              </a:ext>
            </a:extLst>
          </p:cNvPr>
          <p:cNvSpPr txBox="1">
            <a:spLocks/>
          </p:cNvSpPr>
          <p:nvPr/>
        </p:nvSpPr>
        <p:spPr>
          <a:xfrm>
            <a:off x="805192" y="2655216"/>
            <a:ext cx="10394707" cy="331118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cs-CZ" sz="2400" b="1" cap="none">
                <a:latin typeface="Times New Roman" panose="02020603050405020304" pitchFamily="18" charset="0"/>
                <a:cs typeface="Times New Roman" panose="02020603050405020304" pitchFamily="18" charset="0"/>
              </a:rPr>
              <a:t>Kolik jsi napočítal/a písní v pohádce?</a:t>
            </a:r>
          </a:p>
          <a:p>
            <a:r>
              <a:rPr lang="cs-CZ" sz="2400" b="1" cap="none">
                <a:latin typeface="Times New Roman" panose="02020603050405020304" pitchFamily="18" charset="0"/>
                <a:cs typeface="Times New Roman" panose="02020603050405020304" pitchFamily="18" charset="0"/>
              </a:rPr>
              <a:t>Zaslechl/viděl/a jsi v pohádce Tři bratři názvy dalších vzorů ženského rodu, které už jsme se učili? Jaké?</a:t>
            </a:r>
          </a:p>
          <a:p>
            <a:r>
              <a:rPr lang="cs-CZ" sz="2400" b="1" cap="none">
                <a:latin typeface="Times New Roman" panose="02020603050405020304" pitchFamily="18" charset="0"/>
                <a:cs typeface="Times New Roman" panose="02020603050405020304" pitchFamily="18" charset="0"/>
              </a:rPr>
              <a:t>Které všechny vzory rodu ženského již umíme?</a:t>
            </a:r>
          </a:p>
          <a:p>
            <a:endParaRPr lang="cs-CZ" sz="2400" b="1" cap="none" dirty="0">
              <a:latin typeface="Times New Roman" panose="02020603050405020304" pitchFamily="18" charset="0"/>
              <a:cs typeface="Times New Roman" panose="02020603050405020304" pitchFamily="18" charset="0"/>
            </a:endParaRPr>
          </a:p>
        </p:txBody>
      </p:sp>
      <p:sp>
        <p:nvSpPr>
          <p:cNvPr id="9"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301691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0" name="Nadpis 1">
            <a:extLst>
              <a:ext uri="{FF2B5EF4-FFF2-40B4-BE49-F238E27FC236}">
                <a16:creationId xmlns:a16="http://schemas.microsoft.com/office/drawing/2014/main" id="{F270DB65-238A-471E-88DF-EA26BF654D11}"/>
              </a:ext>
            </a:extLst>
          </p:cNvPr>
          <p:cNvSpPr>
            <a:spLocks noGrp="1"/>
          </p:cNvSpPr>
          <p:nvPr>
            <p:ph type="title"/>
          </p:nvPr>
        </p:nvSpPr>
        <p:spPr>
          <a:xfrm>
            <a:off x="3156254" y="2644169"/>
            <a:ext cx="8555854" cy="1277620"/>
          </a:xfrm>
        </p:spPr>
        <p:txBody>
          <a:bodyPr vert="horz" lIns="91440" tIns="45720" rIns="91440" bIns="45720" rtlCol="0" anchor="ctr">
            <a:noAutofit/>
          </a:bodyPr>
          <a:lstStyle/>
          <a:p>
            <a:r>
              <a:rPr lang="en-US" sz="3200" dirty="0"/>
              <a:t>A </a:t>
            </a:r>
            <a:r>
              <a:rPr lang="en-US" sz="3200" dirty="0" err="1"/>
              <a:t>jestli</a:t>
            </a:r>
            <a:r>
              <a:rPr lang="en-US" sz="3200" dirty="0"/>
              <a:t> </a:t>
            </a:r>
            <a:r>
              <a:rPr lang="en-US" sz="3200" dirty="0" err="1"/>
              <a:t>vzory</a:t>
            </a:r>
            <a:r>
              <a:rPr lang="en-US" sz="3200" dirty="0"/>
              <a:t> </a:t>
            </a:r>
            <a:r>
              <a:rPr lang="en-US" sz="3200" dirty="0" err="1"/>
              <a:t>rodu</a:t>
            </a:r>
            <a:r>
              <a:rPr lang="en-US" sz="3200" dirty="0"/>
              <a:t> </a:t>
            </a:r>
            <a:r>
              <a:rPr lang="en-US" sz="3200" dirty="0" err="1"/>
              <a:t>ženského</a:t>
            </a:r>
            <a:r>
              <a:rPr lang="en-US" sz="3200" dirty="0"/>
              <a:t> </a:t>
            </a:r>
            <a:r>
              <a:rPr lang="en-US" sz="3200" dirty="0" err="1"/>
              <a:t>opravdu</a:t>
            </a:r>
            <a:r>
              <a:rPr lang="en-US" sz="3200" dirty="0"/>
              <a:t> </a:t>
            </a:r>
            <a:r>
              <a:rPr lang="en-US" sz="3200" dirty="0" err="1"/>
              <a:t>umí</a:t>
            </a:r>
            <a:r>
              <a:rPr lang="cs-CZ" sz="3200" dirty="0"/>
              <a:t>š</a:t>
            </a:r>
            <a:r>
              <a:rPr lang="en-US" sz="3200" dirty="0"/>
              <a:t>,</a:t>
            </a:r>
            <a:r>
              <a:rPr lang="cs-CZ" sz="3200" dirty="0"/>
              <a:t> </a:t>
            </a:r>
            <a:r>
              <a:rPr lang="en-US" sz="3200" dirty="0"/>
              <a:t>to </a:t>
            </a:r>
            <a:r>
              <a:rPr lang="en-US" sz="3200" dirty="0" err="1"/>
              <a:t>si</a:t>
            </a:r>
            <a:r>
              <a:rPr lang="en-US" sz="3200" dirty="0"/>
              <a:t> </a:t>
            </a:r>
            <a:r>
              <a:rPr lang="cs-CZ" sz="3200" dirty="0"/>
              <a:t>ověříš na dalších cvičeních.</a:t>
            </a:r>
            <a:br>
              <a:rPr lang="cs-CZ" sz="3200" dirty="0"/>
            </a:br>
            <a:r>
              <a:rPr lang="cs-CZ" sz="3200" dirty="0">
                <a:solidFill>
                  <a:schemeClr val="tx1"/>
                </a:solidFill>
              </a:rPr>
              <a:t/>
            </a:r>
            <a:br>
              <a:rPr lang="cs-CZ" sz="3200" dirty="0">
                <a:solidFill>
                  <a:schemeClr val="tx1"/>
                </a:solidFill>
              </a:rPr>
            </a:br>
            <a:r>
              <a:rPr lang="cs-CZ" sz="3200" dirty="0">
                <a:solidFill>
                  <a:schemeClr val="tx1"/>
                </a:solidFill>
              </a:rPr>
              <a:t>Vytvoř si do sešitu tři sloupečky dle vzorů ženského rodu, které už znáš.</a:t>
            </a:r>
            <a:br>
              <a:rPr lang="cs-CZ" sz="3200" dirty="0">
                <a:solidFill>
                  <a:schemeClr val="tx1"/>
                </a:solidFill>
              </a:rPr>
            </a:br>
            <a:r>
              <a:rPr lang="cs-CZ" sz="3200" dirty="0">
                <a:solidFill>
                  <a:schemeClr val="tx1"/>
                </a:solidFill>
              </a:rPr>
              <a:t>Samostatně pracuj na cvičení, které před sebou uvidíš a počkej, až budeš hotový/á, společně si ho zkontrolujeme.</a:t>
            </a:r>
            <a:endParaRPr lang="en-US" sz="3200" dirty="0">
              <a:solidFill>
                <a:schemeClr val="tx1"/>
              </a:solidFill>
            </a:endParaRPr>
          </a:p>
        </p:txBody>
      </p:sp>
      <p:sp>
        <p:nvSpPr>
          <p:cNvPr id="8"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104742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507016"/>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pic>
        <p:nvPicPr>
          <p:cNvPr id="8" name="Zástupný obsah 4">
            <a:extLst>
              <a:ext uri="{FF2B5EF4-FFF2-40B4-BE49-F238E27FC236}">
                <a16:creationId xmlns:a16="http://schemas.microsoft.com/office/drawing/2014/main" id="{02AC5780-8D8F-4237-BAAC-186C418B4283}"/>
              </a:ext>
            </a:extLst>
          </p:cNvPr>
          <p:cNvPicPr>
            <a:picLocks noChangeAspect="1"/>
          </p:cNvPicPr>
          <p:nvPr/>
        </p:nvPicPr>
        <p:blipFill rotWithShape="1">
          <a:blip r:embed="rId3"/>
          <a:srcRect l="15128" t="28495" r="17048" b="27325"/>
          <a:stretch/>
        </p:blipFill>
        <p:spPr>
          <a:xfrm>
            <a:off x="816371" y="1277620"/>
            <a:ext cx="10439216" cy="4270839"/>
          </a:xfrm>
          <a:prstGeom prst="rect">
            <a:avLst/>
          </a:prstGeom>
        </p:spPr>
      </p:pic>
    </p:spTree>
    <p:extLst>
      <p:ext uri="{BB962C8B-B14F-4D97-AF65-F5344CB8AC3E}">
        <p14:creationId xmlns:p14="http://schemas.microsoft.com/office/powerpoint/2010/main" val="1534153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507016"/>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pic>
        <p:nvPicPr>
          <p:cNvPr id="9" name="Zástupný obsah 4">
            <a:extLst>
              <a:ext uri="{FF2B5EF4-FFF2-40B4-BE49-F238E27FC236}">
                <a16:creationId xmlns:a16="http://schemas.microsoft.com/office/drawing/2014/main" id="{1609A0EA-E7A8-4379-80E7-5607CD360085}"/>
              </a:ext>
            </a:extLst>
          </p:cNvPr>
          <p:cNvPicPr>
            <a:picLocks noChangeAspect="1"/>
          </p:cNvPicPr>
          <p:nvPr/>
        </p:nvPicPr>
        <p:blipFill rotWithShape="1">
          <a:blip r:embed="rId3"/>
          <a:srcRect l="16558" t="28542" r="17855" b="33115"/>
          <a:stretch/>
        </p:blipFill>
        <p:spPr>
          <a:xfrm>
            <a:off x="1353852" y="1277620"/>
            <a:ext cx="9299563" cy="4737947"/>
          </a:xfrm>
          <a:prstGeom prst="rect">
            <a:avLst/>
          </a:prstGeom>
        </p:spPr>
      </p:pic>
    </p:spTree>
    <p:extLst>
      <p:ext uri="{BB962C8B-B14F-4D97-AF65-F5344CB8AC3E}">
        <p14:creationId xmlns:p14="http://schemas.microsoft.com/office/powerpoint/2010/main" val="1845242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507016"/>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pic>
        <p:nvPicPr>
          <p:cNvPr id="8" name="Zástupný obsah 5">
            <a:extLst>
              <a:ext uri="{FF2B5EF4-FFF2-40B4-BE49-F238E27FC236}">
                <a16:creationId xmlns:a16="http://schemas.microsoft.com/office/drawing/2014/main" id="{6F39C05A-E614-4D43-84A2-263F0AD3F244}"/>
              </a:ext>
            </a:extLst>
          </p:cNvPr>
          <p:cNvPicPr>
            <a:picLocks noChangeAspect="1"/>
          </p:cNvPicPr>
          <p:nvPr/>
        </p:nvPicPr>
        <p:blipFill rotWithShape="1">
          <a:blip r:embed="rId3"/>
          <a:srcRect l="15473" t="27882" r="16013" b="27938"/>
          <a:stretch/>
        </p:blipFill>
        <p:spPr>
          <a:xfrm>
            <a:off x="1591786" y="1277620"/>
            <a:ext cx="8823696" cy="4963329"/>
          </a:xfrm>
          <a:prstGeom prst="rect">
            <a:avLst/>
          </a:prstGeom>
        </p:spPr>
      </p:pic>
    </p:spTree>
    <p:extLst>
      <p:ext uri="{BB962C8B-B14F-4D97-AF65-F5344CB8AC3E}">
        <p14:creationId xmlns:p14="http://schemas.microsoft.com/office/powerpoint/2010/main" val="2536570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507016"/>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pic>
        <p:nvPicPr>
          <p:cNvPr id="9" name="Zástupný obsah 4">
            <a:extLst>
              <a:ext uri="{FF2B5EF4-FFF2-40B4-BE49-F238E27FC236}">
                <a16:creationId xmlns:a16="http://schemas.microsoft.com/office/drawing/2014/main" id="{FBF36658-D98F-42F5-93CD-CA43E77C11B0}"/>
              </a:ext>
            </a:extLst>
          </p:cNvPr>
          <p:cNvPicPr>
            <a:picLocks noChangeAspect="1"/>
          </p:cNvPicPr>
          <p:nvPr/>
        </p:nvPicPr>
        <p:blipFill rotWithShape="1">
          <a:blip r:embed="rId3"/>
          <a:srcRect l="14198" t="27881" r="15667" b="31927"/>
          <a:stretch/>
        </p:blipFill>
        <p:spPr>
          <a:xfrm>
            <a:off x="1516412" y="1277620"/>
            <a:ext cx="8974443" cy="4963329"/>
          </a:xfrm>
          <a:prstGeom prst="rect">
            <a:avLst/>
          </a:prstGeom>
        </p:spPr>
      </p:pic>
    </p:spTree>
    <p:extLst>
      <p:ext uri="{BB962C8B-B14F-4D97-AF65-F5344CB8AC3E}">
        <p14:creationId xmlns:p14="http://schemas.microsoft.com/office/powerpoint/2010/main" val="366135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507016"/>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pic>
        <p:nvPicPr>
          <p:cNvPr id="8" name="Zástupný obsah 5">
            <a:extLst>
              <a:ext uri="{FF2B5EF4-FFF2-40B4-BE49-F238E27FC236}">
                <a16:creationId xmlns:a16="http://schemas.microsoft.com/office/drawing/2014/main" id="{525C8D67-EFCF-4884-9B07-9763799A044D}"/>
              </a:ext>
            </a:extLst>
          </p:cNvPr>
          <p:cNvPicPr>
            <a:picLocks noChangeAspect="1"/>
          </p:cNvPicPr>
          <p:nvPr/>
        </p:nvPicPr>
        <p:blipFill rotWithShape="1">
          <a:blip r:embed="rId3"/>
          <a:srcRect l="15819" t="28813" r="16531" b="32849"/>
          <a:stretch/>
        </p:blipFill>
        <p:spPr>
          <a:xfrm>
            <a:off x="1364012" y="1277620"/>
            <a:ext cx="9279243" cy="4807858"/>
          </a:xfrm>
          <a:prstGeom prst="rect">
            <a:avLst/>
          </a:prstGeom>
        </p:spPr>
      </p:pic>
    </p:spTree>
    <p:extLst>
      <p:ext uri="{BB962C8B-B14F-4D97-AF65-F5344CB8AC3E}">
        <p14:creationId xmlns:p14="http://schemas.microsoft.com/office/powerpoint/2010/main" val="3650894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507016"/>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pic>
        <p:nvPicPr>
          <p:cNvPr id="9" name="Zástupný obsah 4">
            <a:extLst>
              <a:ext uri="{FF2B5EF4-FFF2-40B4-BE49-F238E27FC236}">
                <a16:creationId xmlns:a16="http://schemas.microsoft.com/office/drawing/2014/main" id="{B9F09AD7-1E30-4F67-8C03-DD170B721921}"/>
              </a:ext>
            </a:extLst>
          </p:cNvPr>
          <p:cNvPicPr>
            <a:picLocks noChangeAspect="1"/>
          </p:cNvPicPr>
          <p:nvPr/>
        </p:nvPicPr>
        <p:blipFill rotWithShape="1">
          <a:blip r:embed="rId3"/>
          <a:srcRect l="15819" t="28833" r="16531" b="33233"/>
          <a:stretch/>
        </p:blipFill>
        <p:spPr>
          <a:xfrm>
            <a:off x="1294757" y="1277620"/>
            <a:ext cx="9482443" cy="4684525"/>
          </a:xfrm>
          <a:prstGeom prst="rect">
            <a:avLst/>
          </a:prstGeom>
        </p:spPr>
      </p:pic>
    </p:spTree>
    <p:extLst>
      <p:ext uri="{BB962C8B-B14F-4D97-AF65-F5344CB8AC3E}">
        <p14:creationId xmlns:p14="http://schemas.microsoft.com/office/powerpoint/2010/main" val="2032355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8" name="Nadpis 1">
            <a:extLst>
              <a:ext uri="{FF2B5EF4-FFF2-40B4-BE49-F238E27FC236}">
                <a16:creationId xmlns:a16="http://schemas.microsoft.com/office/drawing/2014/main" id="{937D1721-50E7-4984-B95F-5197BECBEE42}"/>
              </a:ext>
            </a:extLst>
          </p:cNvPr>
          <p:cNvSpPr>
            <a:spLocks noGrp="1"/>
          </p:cNvSpPr>
          <p:nvPr>
            <p:ph type="title"/>
          </p:nvPr>
        </p:nvSpPr>
        <p:spPr>
          <a:xfrm>
            <a:off x="805193" y="1658741"/>
            <a:ext cx="10396882" cy="1151965"/>
          </a:xfrm>
        </p:spPr>
        <p:txBody>
          <a:bodyPr>
            <a:noAutofit/>
          </a:bodyPr>
          <a:lstStyle/>
          <a:p>
            <a:pPr algn="ctr"/>
            <a:r>
              <a:rPr lang="cs-CZ" dirty="0"/>
              <a:t>Společné hodnocení</a:t>
            </a:r>
            <a:br>
              <a:rPr lang="cs-CZ" dirty="0"/>
            </a:br>
            <a:r>
              <a:rPr lang="cs-CZ" dirty="0"/>
              <a:t>vánočního týdne</a:t>
            </a:r>
          </a:p>
        </p:txBody>
      </p:sp>
      <p:graphicFrame>
        <p:nvGraphicFramePr>
          <p:cNvPr id="16" name="Zástupný obsah 2">
            <a:extLst>
              <a:ext uri="{FF2B5EF4-FFF2-40B4-BE49-F238E27FC236}">
                <a16:creationId xmlns:a16="http://schemas.microsoft.com/office/drawing/2014/main" id="{47F41C88-F89C-43FC-A30A-104DE6493527}"/>
              </a:ext>
            </a:extLst>
          </p:cNvPr>
          <p:cNvGraphicFramePr/>
          <p:nvPr>
            <p:extLst>
              <p:ext uri="{D42A27DB-BD31-4B8C-83A1-F6EECF244321}">
                <p14:modId xmlns:p14="http://schemas.microsoft.com/office/powerpoint/2010/main" val="3337965476"/>
              </p:ext>
            </p:extLst>
          </p:nvPr>
        </p:nvGraphicFramePr>
        <p:xfrm>
          <a:off x="838625" y="2810706"/>
          <a:ext cx="10394707" cy="3311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Tree>
    <p:extLst>
      <p:ext uri="{BB962C8B-B14F-4D97-AF65-F5344CB8AC3E}">
        <p14:creationId xmlns:p14="http://schemas.microsoft.com/office/powerpoint/2010/main" val="325961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2135560" y="2967409"/>
            <a:ext cx="7920880" cy="14977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075" b="1" i="0" u="none" strike="noStrike" kern="1200" cap="none" spc="0" normalizeH="0" baseline="0" noProof="0">
                <a:ln>
                  <a:noFill/>
                </a:ln>
                <a:solidFill>
                  <a:sysClr val="windowText" lastClr="000000"/>
                </a:solidFill>
                <a:effectLst/>
                <a:uLnTx/>
                <a:uFillTx/>
                <a:latin typeface="Source sans Pro"/>
                <a:ea typeface="+mj-ea"/>
                <a:cs typeface="+mj-cs"/>
              </a:rPr>
              <a:t>Fakultní učitel jako facilitátor kvalitní přípravy budoucích učitelů mateřských škol a 1. stupně ZŠ</a:t>
            </a:r>
            <a:endParaRPr kumimoji="0" lang="cs-CZ" sz="3075" b="1" i="0" u="none" strike="noStrike" kern="1200" cap="none" spc="0" normalizeH="0" baseline="0" noProof="0" dirty="0">
              <a:ln>
                <a:noFill/>
              </a:ln>
              <a:solidFill>
                <a:sysClr val="windowText" lastClr="000000"/>
              </a:solidFill>
              <a:effectLst/>
              <a:uLnTx/>
              <a:uFillTx/>
              <a:latin typeface="Source sans Pro"/>
              <a:ea typeface="+mj-ea"/>
              <a:cs typeface="+mj-cs"/>
            </a:endParaRPr>
          </a:p>
        </p:txBody>
      </p:sp>
      <p:sp>
        <p:nvSpPr>
          <p:cNvPr id="10" name="Subtitle 2"/>
          <p:cNvSpPr txBox="1">
            <a:spLocks/>
          </p:cNvSpPr>
          <p:nvPr/>
        </p:nvSpPr>
        <p:spPr>
          <a:xfrm>
            <a:off x="3634557" y="2281745"/>
            <a:ext cx="4922889" cy="61391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100" b="0" i="1" u="none" strike="noStrike" kern="1200" cap="none" spc="0" normalizeH="0" baseline="0" noProof="0">
                <a:ln>
                  <a:noFill/>
                </a:ln>
                <a:solidFill>
                  <a:sysClr val="windowText" lastClr="000000">
                    <a:tint val="75000"/>
                  </a:sysClr>
                </a:solidFill>
                <a:effectLst/>
                <a:uLnTx/>
                <a:uFillTx/>
                <a:latin typeface="Source sans Pro"/>
                <a:ea typeface="+mn-ea"/>
                <a:cs typeface="+mn-cs"/>
              </a:rPr>
              <a:t>Tento materiál vznikl v rámci řešení projektu</a:t>
            </a:r>
            <a:endParaRPr kumimoji="0" lang="cs-CZ" sz="2100" b="0" i="1" u="none" strike="noStrike" kern="1200" cap="none" spc="0" normalizeH="0" baseline="0" noProof="0" dirty="0">
              <a:ln>
                <a:noFill/>
              </a:ln>
              <a:solidFill>
                <a:sysClr val="windowText" lastClr="000000">
                  <a:tint val="75000"/>
                </a:sysClr>
              </a:solidFill>
              <a:effectLst/>
              <a:uLnTx/>
              <a:uFillTx/>
              <a:latin typeface="Source sans Pro"/>
              <a:ea typeface="+mn-ea"/>
              <a:cs typeface="+mn-cs"/>
            </a:endParaRPr>
          </a:p>
        </p:txBody>
      </p:sp>
      <p:pic>
        <p:nvPicPr>
          <p:cNvPr id="11" name="Obrázek 10"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890" y="480315"/>
            <a:ext cx="5464220" cy="1212130"/>
          </a:xfrm>
          <a:prstGeom prst="rect">
            <a:avLst/>
          </a:prstGeom>
          <a:noFill/>
          <a:ln>
            <a:noFill/>
          </a:ln>
        </p:spPr>
      </p:pic>
      <p:sp>
        <p:nvSpPr>
          <p:cNvPr id="12" name="TextovéPole 11"/>
          <p:cNvSpPr txBox="1"/>
          <p:nvPr/>
        </p:nvSpPr>
        <p:spPr>
          <a:xfrm>
            <a:off x="3936206" y="5054493"/>
            <a:ext cx="4319588" cy="253916"/>
          </a:xfrm>
          <a:prstGeom prst="rect">
            <a:avLst/>
          </a:prstGeom>
          <a:noFill/>
        </p:spPr>
        <p:txBody>
          <a:bodyPr wrap="square" rtlCol="0">
            <a:spAutoFit/>
          </a:bodyPr>
          <a:lstStyle/>
          <a:p>
            <a:pPr algn="ctr"/>
            <a:r>
              <a:rPr lang="cs-CZ" sz="1050" dirty="0" err="1">
                <a:solidFill>
                  <a:prstClr val="black"/>
                </a:solidFill>
                <a:latin typeface="Source sans Pro"/>
              </a:rPr>
              <a:t>reg</a:t>
            </a:r>
            <a:r>
              <a:rPr lang="cs-CZ" sz="1050" dirty="0">
                <a:solidFill>
                  <a:prstClr val="black"/>
                </a:solidFill>
                <a:latin typeface="Source sans Pro"/>
              </a:rPr>
              <a:t>. č. CZ.02.3.68/0.0/0.0/19_068/0015923</a:t>
            </a:r>
          </a:p>
        </p:txBody>
      </p:sp>
      <p:pic>
        <p:nvPicPr>
          <p:cNvPr id="13" name="Obrázek 12"/>
          <p:cNvPicPr>
            <a:picLocks noChangeAspect="1"/>
          </p:cNvPicPr>
          <p:nvPr/>
        </p:nvPicPr>
        <p:blipFill rotWithShape="1">
          <a:blip r:embed="rId3" cstate="print">
            <a:extLst>
              <a:ext uri="{28A0092B-C50C-407E-A947-70E740481C1C}">
                <a14:useLocalDpi xmlns:a14="http://schemas.microsoft.com/office/drawing/2010/main" val="0"/>
              </a:ext>
            </a:extLst>
          </a:blip>
          <a:srcRect r="9379"/>
          <a:stretch/>
        </p:blipFill>
        <p:spPr>
          <a:xfrm>
            <a:off x="8976320" y="5762486"/>
            <a:ext cx="2722734" cy="690850"/>
          </a:xfrm>
          <a:prstGeom prst="rect">
            <a:avLst/>
          </a:prstGeom>
        </p:spPr>
      </p:pic>
    </p:spTree>
    <p:extLst>
      <p:ext uri="{BB962C8B-B14F-4D97-AF65-F5344CB8AC3E}">
        <p14:creationId xmlns:p14="http://schemas.microsoft.com/office/powerpoint/2010/main" val="97363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5912051E-CBE5-40A6-BCA7-AFE4DE155330}"/>
              </a:ext>
            </a:extLst>
          </p:cNvPr>
          <p:cNvPicPr>
            <a:picLocks noChangeAspect="1"/>
          </p:cNvPicPr>
          <p:nvPr/>
        </p:nvPicPr>
        <p:blipFill>
          <a:blip r:embed="rId2"/>
          <a:stretch>
            <a:fillRect/>
          </a:stretch>
        </p:blipFill>
        <p:spPr>
          <a:xfrm>
            <a:off x="8147938" y="1142865"/>
            <a:ext cx="4044043" cy="5715135"/>
          </a:xfrm>
          <a:prstGeom prst="rect">
            <a:avLst/>
          </a:prstGeom>
        </p:spPr>
      </p:pic>
      <p:pic>
        <p:nvPicPr>
          <p:cNvPr id="6" name="Obrázek 5" descr="Obsah obrázku jídelní stůl&#10;&#10;Popis byl vytvořen automaticky">
            <a:extLst>
              <a:ext uri="{FF2B5EF4-FFF2-40B4-BE49-F238E27FC236}">
                <a16:creationId xmlns:a16="http://schemas.microsoft.com/office/drawing/2014/main" id="{71BC97E5-2033-4B86-B74A-7E168BF96A00}"/>
              </a:ext>
            </a:extLst>
          </p:cNvPr>
          <p:cNvPicPr>
            <a:picLocks noChangeAspect="1"/>
          </p:cNvPicPr>
          <p:nvPr/>
        </p:nvPicPr>
        <p:blipFill rotWithShape="1">
          <a:blip r:embed="rId3"/>
          <a:srcRect r="1694" b="-1"/>
          <a:stretch/>
        </p:blipFill>
        <p:spPr>
          <a:xfrm>
            <a:off x="1" y="1333132"/>
            <a:ext cx="8147937" cy="5524868"/>
          </a:xfrm>
          <a:prstGeom prst="rect">
            <a:avLst/>
          </a:prstGeom>
        </p:spPr>
      </p:pic>
      <p:pic>
        <p:nvPicPr>
          <p:cNvPr id="4" name="Obrázek 3" descr="http://www.msmt.cz/uploads/OP_VVV/Pravidla_pro_publicitu/logolinky/Logolink_OP_VVV_hor_barva_cz.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507016"/>
            <a:ext cx="9144000" cy="241002"/>
          </a:xfrm>
          <a:prstGeom prst="rect">
            <a:avLst/>
          </a:prstGeom>
          <a:solidFill>
            <a:srgbClr val="C0C0C0">
              <a:alpha val="60000"/>
            </a:srgbClr>
          </a:solidFill>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9" name="TextovéPole 8">
            <a:extLst>
              <a:ext uri="{FF2B5EF4-FFF2-40B4-BE49-F238E27FC236}">
                <a16:creationId xmlns:a16="http://schemas.microsoft.com/office/drawing/2014/main" id="{0AB81FF4-2926-4333-ADEF-913BC2A46947}"/>
              </a:ext>
            </a:extLst>
          </p:cNvPr>
          <p:cNvSpPr txBox="1"/>
          <p:nvPr/>
        </p:nvSpPr>
        <p:spPr>
          <a:xfrm>
            <a:off x="3935982" y="3105834"/>
            <a:ext cx="6139542" cy="646331"/>
          </a:xfrm>
          <a:prstGeom prst="rect">
            <a:avLst/>
          </a:prstGeom>
          <a:noFill/>
        </p:spPr>
        <p:txBody>
          <a:bodyPr wrap="square">
            <a:spAutoFit/>
          </a:bodyPr>
          <a:lstStyle/>
          <a:p>
            <a:r>
              <a:rPr lang="cs-CZ" sz="1800" dirty="0">
                <a:solidFill>
                  <a:schemeClr val="bg1"/>
                </a:solidFill>
              </a:rPr>
              <a:t>PEČLIVĚ SI PŘEČTĚTE,</a:t>
            </a:r>
          </a:p>
          <a:p>
            <a:r>
              <a:rPr lang="cs-CZ" sz="1800" dirty="0">
                <a:solidFill>
                  <a:schemeClr val="bg1"/>
                </a:solidFill>
              </a:rPr>
              <a:t>JAKÉ VÁS V TÉTO HŘE ČEKAJÍ ÚKOLY.</a:t>
            </a:r>
          </a:p>
        </p:txBody>
      </p:sp>
    </p:spTree>
    <p:extLst>
      <p:ext uri="{BB962C8B-B14F-4D97-AF65-F5344CB8AC3E}">
        <p14:creationId xmlns:p14="http://schemas.microsoft.com/office/powerpoint/2010/main" val="331785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13" name="Nadpis 1">
            <a:extLst>
              <a:ext uri="{FF2B5EF4-FFF2-40B4-BE49-F238E27FC236}">
                <a16:creationId xmlns:a16="http://schemas.microsoft.com/office/drawing/2014/main" id="{6B76080D-A73A-46E6-B66F-C0FCC2BC9053}"/>
              </a:ext>
            </a:extLst>
          </p:cNvPr>
          <p:cNvSpPr txBox="1">
            <a:spLocks/>
          </p:cNvSpPr>
          <p:nvPr/>
        </p:nvSpPr>
        <p:spPr>
          <a:xfrm>
            <a:off x="654522" y="1277620"/>
            <a:ext cx="10396882" cy="11519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cs-CZ" sz="3600" dirty="0"/>
              <a:t>Některé úkoly budete plnit doma.</a:t>
            </a:r>
            <a:br>
              <a:rPr lang="cs-CZ" sz="3600" dirty="0"/>
            </a:br>
            <a:r>
              <a:rPr lang="cs-CZ" sz="3600" dirty="0"/>
              <a:t>S těmito budeme pracovat společně:</a:t>
            </a:r>
          </a:p>
        </p:txBody>
      </p:sp>
      <p:sp>
        <p:nvSpPr>
          <p:cNvPr id="14" name="Zástupný obsah 2">
            <a:extLst>
              <a:ext uri="{FF2B5EF4-FFF2-40B4-BE49-F238E27FC236}">
                <a16:creationId xmlns:a16="http://schemas.microsoft.com/office/drawing/2014/main" id="{6D0C1E78-BD07-4495-A2BE-1270E96B3B66}"/>
              </a:ext>
            </a:extLst>
          </p:cNvPr>
          <p:cNvSpPr txBox="1">
            <a:spLocks/>
          </p:cNvSpPr>
          <p:nvPr/>
        </p:nvSpPr>
        <p:spPr>
          <a:xfrm>
            <a:off x="656697" y="2429586"/>
            <a:ext cx="10394707" cy="3034512"/>
          </a:xfrm>
          <a:prstGeom prst="rect">
            <a:avLst/>
          </a:prstGeom>
          <a:ln w="76200">
            <a:solidFill>
              <a:schemeClr val="accent1">
                <a:lumMod val="40000"/>
                <a:lumOff val="60000"/>
              </a:schemeClr>
            </a:solidFill>
          </a:ln>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ctr"/>
            <a:endParaRPr lang="cs-CZ" dirty="0">
              <a:solidFill>
                <a:schemeClr val="accent1">
                  <a:lumMod val="40000"/>
                  <a:lumOff val="60000"/>
                </a:schemeClr>
              </a:solidFill>
            </a:endParaRPr>
          </a:p>
          <a:p>
            <a:pPr algn="ctr"/>
            <a:r>
              <a:rPr lang="cs-CZ" dirty="0">
                <a:solidFill>
                  <a:schemeClr val="accent1">
                    <a:lumMod val="40000"/>
                    <a:lumOff val="60000"/>
                  </a:schemeClr>
                </a:solidFill>
              </a:rPr>
              <a:t>Podívat se na vánoční pohádku.</a:t>
            </a:r>
          </a:p>
          <a:p>
            <a:pPr algn="ctr"/>
            <a:r>
              <a:rPr lang="cs-CZ" dirty="0">
                <a:solidFill>
                  <a:schemeClr val="accent1">
                    <a:lumMod val="40000"/>
                    <a:lumOff val="60000"/>
                  </a:schemeClr>
                </a:solidFill>
              </a:rPr>
              <a:t>Nalepit na papír několik perníčků a kolem domalovat obrázek nebo vytvořit příběh.</a:t>
            </a:r>
          </a:p>
          <a:p>
            <a:pPr algn="ctr"/>
            <a:r>
              <a:rPr lang="cs-CZ" dirty="0">
                <a:solidFill>
                  <a:schemeClr val="accent1">
                    <a:lumMod val="40000"/>
                    <a:lumOff val="60000"/>
                  </a:schemeClr>
                </a:solidFill>
              </a:rPr>
              <a:t> vymyslet krátkou pohádku, písničku nebo básničku, která obsahuje slova ,,šupina“, ,,baňka“ a ,,sáňky“.</a:t>
            </a:r>
          </a:p>
          <a:p>
            <a:pPr algn="ctr"/>
            <a:r>
              <a:rPr lang="cs-CZ" dirty="0">
                <a:solidFill>
                  <a:schemeClr val="accent1">
                    <a:lumMod val="40000"/>
                    <a:lumOff val="60000"/>
                  </a:schemeClr>
                </a:solidFill>
              </a:rPr>
              <a:t>Zjistit od prarodičů či rodičů, jaké měli na vánoce tradice , když byli malí, a jednu z tradic zopakovat.</a:t>
            </a:r>
          </a:p>
        </p:txBody>
      </p:sp>
    </p:spTree>
    <p:extLst>
      <p:ext uri="{BB962C8B-B14F-4D97-AF65-F5344CB8AC3E}">
        <p14:creationId xmlns:p14="http://schemas.microsoft.com/office/powerpoint/2010/main" val="263116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6" name="Zástupný obsah 2">
            <a:extLst>
              <a:ext uri="{FF2B5EF4-FFF2-40B4-BE49-F238E27FC236}">
                <a16:creationId xmlns:a16="http://schemas.microsoft.com/office/drawing/2014/main" id="{B2FF1ADF-DF4A-467A-8D3F-56586161A5A7}"/>
              </a:ext>
            </a:extLst>
          </p:cNvPr>
          <p:cNvSpPr txBox="1">
            <a:spLocks/>
          </p:cNvSpPr>
          <p:nvPr/>
        </p:nvSpPr>
        <p:spPr>
          <a:xfrm>
            <a:off x="898645" y="2529111"/>
            <a:ext cx="10394707" cy="2953590"/>
          </a:xfrm>
          <a:prstGeom prst="rect">
            <a:avLst/>
          </a:prstGeom>
          <a:ln>
            <a:solidFill>
              <a:schemeClr val="accent1"/>
            </a:solidFill>
          </a:ln>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cs-CZ"/>
              <a:t>Lidová a umělá _____ nás všechny provází už odmalička – ve školce, škole, na kroužcích, oslavách, o svátkách, zábavách. Lidová _____ je charakteristická tím, že není znám autor. Zpívali si ji lidé různých generací a vytváří prostředí vzájemné blízkosti a společné kultury.  Umělá _____ se liší tím, že známe jejího autora. V mnoha případech je sám autor i interpretem. V hudebních skupinách zpívá _____ zpěvák a doprovází ho třeba kytarista a bubeník.</a:t>
            </a:r>
            <a:br>
              <a:rPr lang="cs-CZ"/>
            </a:br>
            <a:r>
              <a:rPr lang="cs-CZ"/>
              <a:t>_____ můžeš zpívat i ty, a k tomu hrát na hudební nástroj.</a:t>
            </a:r>
            <a:endParaRPr lang="cs-CZ" dirty="0"/>
          </a:p>
        </p:txBody>
      </p:sp>
      <p:sp>
        <p:nvSpPr>
          <p:cNvPr id="8" name="TextovéPole 7">
            <a:extLst>
              <a:ext uri="{FF2B5EF4-FFF2-40B4-BE49-F238E27FC236}">
                <a16:creationId xmlns:a16="http://schemas.microsoft.com/office/drawing/2014/main" id="{6E9EBB8D-8D32-462C-99C4-92579F17EE38}"/>
              </a:ext>
            </a:extLst>
          </p:cNvPr>
          <p:cNvSpPr txBox="1"/>
          <p:nvPr/>
        </p:nvSpPr>
        <p:spPr>
          <a:xfrm>
            <a:off x="449322" y="1277620"/>
            <a:ext cx="11293354" cy="954107"/>
          </a:xfrm>
          <a:prstGeom prst="rect">
            <a:avLst/>
          </a:prstGeom>
          <a:noFill/>
        </p:spPr>
        <p:txBody>
          <a:bodyPr wrap="square" rtlCol="0">
            <a:spAutoFit/>
          </a:bodyPr>
          <a:lstStyle/>
          <a:p>
            <a:r>
              <a:rPr lang="cs-CZ" sz="2800" dirty="0"/>
              <a:t>											</a:t>
            </a:r>
            <a:r>
              <a:rPr lang="cs-CZ" sz="2800" dirty="0">
                <a:solidFill>
                  <a:schemeClr val="accent1"/>
                </a:solidFill>
              </a:rPr>
              <a:t>ÚKOL	</a:t>
            </a:r>
            <a:r>
              <a:rPr lang="cs-CZ" sz="2800" dirty="0"/>
              <a:t>			</a:t>
            </a:r>
          </a:p>
          <a:p>
            <a:r>
              <a:rPr lang="cs-CZ" sz="2800" dirty="0"/>
              <a:t>Přijdeš na jedno slovo, které se hodí na všechna vynechaná místa v textu?</a:t>
            </a:r>
          </a:p>
        </p:txBody>
      </p:sp>
      <p:sp>
        <p:nvSpPr>
          <p:cNvPr id="9" name="TextovéPole 8">
            <a:extLst>
              <a:ext uri="{FF2B5EF4-FFF2-40B4-BE49-F238E27FC236}">
                <a16:creationId xmlns:a16="http://schemas.microsoft.com/office/drawing/2014/main" id="{61D71C68-E92D-49A3-82B8-5B9BF95FAC69}"/>
              </a:ext>
            </a:extLst>
          </p:cNvPr>
          <p:cNvSpPr txBox="1"/>
          <p:nvPr/>
        </p:nvSpPr>
        <p:spPr>
          <a:xfrm>
            <a:off x="449322" y="5840300"/>
            <a:ext cx="6133170" cy="369332"/>
          </a:xfrm>
          <a:prstGeom prst="rect">
            <a:avLst/>
          </a:prstGeom>
          <a:noFill/>
        </p:spPr>
        <p:txBody>
          <a:bodyPr wrap="square">
            <a:spAutoFit/>
          </a:bodyPr>
          <a:lstStyle/>
          <a:p>
            <a:r>
              <a:rPr lang="cs-CZ" sz="1800" dirty="0">
                <a:solidFill>
                  <a:schemeClr val="bg1"/>
                </a:solidFill>
              </a:rPr>
              <a:t>Pondělí</a:t>
            </a:r>
            <a:endParaRPr lang="cs-CZ" dirty="0"/>
          </a:p>
        </p:txBody>
      </p:sp>
    </p:spTree>
    <p:extLst>
      <p:ext uri="{BB962C8B-B14F-4D97-AF65-F5344CB8AC3E}">
        <p14:creationId xmlns:p14="http://schemas.microsoft.com/office/powerpoint/2010/main" val="313472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9" name="TextovéPole 8">
            <a:extLst>
              <a:ext uri="{FF2B5EF4-FFF2-40B4-BE49-F238E27FC236}">
                <a16:creationId xmlns:a16="http://schemas.microsoft.com/office/drawing/2014/main" id="{61D71C68-E92D-49A3-82B8-5B9BF95FAC69}"/>
              </a:ext>
            </a:extLst>
          </p:cNvPr>
          <p:cNvSpPr txBox="1"/>
          <p:nvPr/>
        </p:nvSpPr>
        <p:spPr>
          <a:xfrm>
            <a:off x="449322" y="5840300"/>
            <a:ext cx="6133170" cy="369332"/>
          </a:xfrm>
          <a:prstGeom prst="rect">
            <a:avLst/>
          </a:prstGeom>
          <a:noFill/>
        </p:spPr>
        <p:txBody>
          <a:bodyPr wrap="square">
            <a:spAutoFit/>
          </a:bodyPr>
          <a:lstStyle/>
          <a:p>
            <a:r>
              <a:rPr lang="cs-CZ" sz="1800" dirty="0">
                <a:solidFill>
                  <a:schemeClr val="bg1"/>
                </a:solidFill>
              </a:rPr>
              <a:t>Pondělí</a:t>
            </a:r>
            <a:endParaRPr lang="cs-CZ" dirty="0"/>
          </a:p>
        </p:txBody>
      </p:sp>
      <p:graphicFrame>
        <p:nvGraphicFramePr>
          <p:cNvPr id="10" name="Tabulka 4">
            <a:extLst>
              <a:ext uri="{FF2B5EF4-FFF2-40B4-BE49-F238E27FC236}">
                <a16:creationId xmlns:a16="http://schemas.microsoft.com/office/drawing/2014/main" id="{437988D1-F179-4AEB-828E-5A5AAA7E1D99}"/>
              </a:ext>
            </a:extLst>
          </p:cNvPr>
          <p:cNvGraphicFramePr>
            <a:graphicFrameLocks/>
          </p:cNvGraphicFramePr>
          <p:nvPr>
            <p:extLst>
              <p:ext uri="{D42A27DB-BD31-4B8C-83A1-F6EECF244321}">
                <p14:modId xmlns:p14="http://schemas.microsoft.com/office/powerpoint/2010/main" val="3188602036"/>
              </p:ext>
            </p:extLst>
          </p:nvPr>
        </p:nvGraphicFramePr>
        <p:xfrm>
          <a:off x="5421371" y="2011564"/>
          <a:ext cx="934823" cy="3531352"/>
        </p:xfrm>
        <a:graphic>
          <a:graphicData uri="http://schemas.openxmlformats.org/drawingml/2006/table">
            <a:tbl>
              <a:tblPr firstRow="1" bandRow="1">
                <a:tableStyleId>{5C22544A-7EE6-4342-B048-85BDC9FD1C3A}</a:tableStyleId>
              </a:tblPr>
              <a:tblGrid>
                <a:gridCol w="934823">
                  <a:extLst>
                    <a:ext uri="{9D8B030D-6E8A-4147-A177-3AD203B41FA5}">
                      <a16:colId xmlns:a16="http://schemas.microsoft.com/office/drawing/2014/main" val="2549287512"/>
                    </a:ext>
                  </a:extLst>
                </a:gridCol>
              </a:tblGrid>
              <a:tr h="693240">
                <a:tc>
                  <a:txBody>
                    <a:bodyPr/>
                    <a:lstStyle/>
                    <a:p>
                      <a:endParaRPr lang="cs-CZ" dirty="0"/>
                    </a:p>
                  </a:txBody>
                  <a:tcPr/>
                </a:tc>
                <a:extLst>
                  <a:ext uri="{0D108BD9-81ED-4DB2-BD59-A6C34878D82A}">
                    <a16:rowId xmlns:a16="http://schemas.microsoft.com/office/drawing/2014/main" val="880480182"/>
                  </a:ext>
                </a:extLst>
              </a:tr>
              <a:tr h="758392">
                <a:tc>
                  <a:txBody>
                    <a:bodyPr/>
                    <a:lstStyle/>
                    <a:p>
                      <a:endParaRPr lang="cs-CZ" dirty="0"/>
                    </a:p>
                  </a:txBody>
                  <a:tcPr/>
                </a:tc>
                <a:extLst>
                  <a:ext uri="{0D108BD9-81ED-4DB2-BD59-A6C34878D82A}">
                    <a16:rowId xmlns:a16="http://schemas.microsoft.com/office/drawing/2014/main" val="2580600089"/>
                  </a:ext>
                </a:extLst>
              </a:tr>
              <a:tr h="693240">
                <a:tc>
                  <a:txBody>
                    <a:bodyPr/>
                    <a:lstStyle/>
                    <a:p>
                      <a:endParaRPr lang="cs-CZ"/>
                    </a:p>
                  </a:txBody>
                  <a:tcPr/>
                </a:tc>
                <a:extLst>
                  <a:ext uri="{0D108BD9-81ED-4DB2-BD59-A6C34878D82A}">
                    <a16:rowId xmlns:a16="http://schemas.microsoft.com/office/drawing/2014/main" val="658343108"/>
                  </a:ext>
                </a:extLst>
              </a:tr>
              <a:tr h="693240">
                <a:tc>
                  <a:txBody>
                    <a:bodyPr/>
                    <a:lstStyle/>
                    <a:p>
                      <a:endParaRPr lang="cs-CZ"/>
                    </a:p>
                  </a:txBody>
                  <a:tcPr/>
                </a:tc>
                <a:extLst>
                  <a:ext uri="{0D108BD9-81ED-4DB2-BD59-A6C34878D82A}">
                    <a16:rowId xmlns:a16="http://schemas.microsoft.com/office/drawing/2014/main" val="2774244212"/>
                  </a:ext>
                </a:extLst>
              </a:tr>
              <a:tr h="693240">
                <a:tc>
                  <a:txBody>
                    <a:bodyPr/>
                    <a:lstStyle/>
                    <a:p>
                      <a:endParaRPr lang="cs-CZ" dirty="0"/>
                    </a:p>
                  </a:txBody>
                  <a:tcPr/>
                </a:tc>
                <a:extLst>
                  <a:ext uri="{0D108BD9-81ED-4DB2-BD59-A6C34878D82A}">
                    <a16:rowId xmlns:a16="http://schemas.microsoft.com/office/drawing/2014/main" val="1245030181"/>
                  </a:ext>
                </a:extLst>
              </a:tr>
            </a:tbl>
          </a:graphicData>
        </a:graphic>
      </p:graphicFrame>
      <p:sp>
        <p:nvSpPr>
          <p:cNvPr id="11" name="TextovéPole 10">
            <a:extLst>
              <a:ext uri="{FF2B5EF4-FFF2-40B4-BE49-F238E27FC236}">
                <a16:creationId xmlns:a16="http://schemas.microsoft.com/office/drawing/2014/main" id="{63B7C13C-FAC6-4FC2-A219-36F3DA771276}"/>
              </a:ext>
            </a:extLst>
          </p:cNvPr>
          <p:cNvSpPr txBox="1"/>
          <p:nvPr/>
        </p:nvSpPr>
        <p:spPr>
          <a:xfrm>
            <a:off x="449322" y="1429534"/>
            <a:ext cx="8721736" cy="646331"/>
          </a:xfrm>
          <a:prstGeom prst="rect">
            <a:avLst/>
          </a:prstGeom>
          <a:noFill/>
        </p:spPr>
        <p:txBody>
          <a:bodyPr wrap="square" rtlCol="0">
            <a:spAutoFit/>
          </a:bodyPr>
          <a:lstStyle/>
          <a:p>
            <a:r>
              <a:rPr lang="cs-CZ" dirty="0"/>
              <a:t>Slovo, které se hodilo na všechna vynechaná místa zapiš pod sebe do tabulky - jako TAJENKU.</a:t>
            </a:r>
          </a:p>
        </p:txBody>
      </p:sp>
    </p:spTree>
    <p:extLst>
      <p:ext uri="{BB962C8B-B14F-4D97-AF65-F5344CB8AC3E}">
        <p14:creationId xmlns:p14="http://schemas.microsoft.com/office/powerpoint/2010/main" val="94924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9" name="TextovéPole 8">
            <a:extLst>
              <a:ext uri="{FF2B5EF4-FFF2-40B4-BE49-F238E27FC236}">
                <a16:creationId xmlns:a16="http://schemas.microsoft.com/office/drawing/2014/main" id="{61D71C68-E92D-49A3-82B8-5B9BF95FAC69}"/>
              </a:ext>
            </a:extLst>
          </p:cNvPr>
          <p:cNvSpPr txBox="1"/>
          <p:nvPr/>
        </p:nvSpPr>
        <p:spPr>
          <a:xfrm>
            <a:off x="449322" y="5840300"/>
            <a:ext cx="6133170" cy="369332"/>
          </a:xfrm>
          <a:prstGeom prst="rect">
            <a:avLst/>
          </a:prstGeom>
          <a:noFill/>
        </p:spPr>
        <p:txBody>
          <a:bodyPr wrap="square">
            <a:spAutoFit/>
          </a:bodyPr>
          <a:lstStyle/>
          <a:p>
            <a:r>
              <a:rPr lang="cs-CZ" sz="1800" dirty="0">
                <a:solidFill>
                  <a:schemeClr val="bg1"/>
                </a:solidFill>
              </a:rPr>
              <a:t>Pondělí</a:t>
            </a:r>
            <a:endParaRPr lang="cs-CZ" dirty="0"/>
          </a:p>
        </p:txBody>
      </p:sp>
      <p:sp>
        <p:nvSpPr>
          <p:cNvPr id="8" name="TextovéPole 7">
            <a:extLst>
              <a:ext uri="{FF2B5EF4-FFF2-40B4-BE49-F238E27FC236}">
                <a16:creationId xmlns:a16="http://schemas.microsoft.com/office/drawing/2014/main" id="{892A3350-D91B-4F0B-A80A-948B723A5E3E}"/>
              </a:ext>
            </a:extLst>
          </p:cNvPr>
          <p:cNvSpPr txBox="1"/>
          <p:nvPr/>
        </p:nvSpPr>
        <p:spPr>
          <a:xfrm>
            <a:off x="892776" y="2351782"/>
            <a:ext cx="10286406" cy="1077218"/>
          </a:xfrm>
          <a:prstGeom prst="rect">
            <a:avLst/>
          </a:prstGeom>
          <a:noFill/>
        </p:spPr>
        <p:txBody>
          <a:bodyPr wrap="none" rtlCol="0">
            <a:spAutoFit/>
          </a:bodyPr>
          <a:lstStyle/>
          <a:p>
            <a:pPr algn="ctr"/>
            <a:r>
              <a:rPr lang="cs-CZ" sz="3200" dirty="0"/>
              <a:t>- Tajenku z předchozí stránky si vytiskni nebo přepiš na papír.</a:t>
            </a:r>
          </a:p>
          <a:p>
            <a:pPr algn="ctr"/>
            <a:r>
              <a:rPr lang="cs-CZ" sz="3200" dirty="0"/>
              <a:t>- Vytvoř křížovku se slovy, která se pojí s Vánocemi.</a:t>
            </a:r>
          </a:p>
        </p:txBody>
      </p:sp>
    </p:spTree>
    <p:extLst>
      <p:ext uri="{BB962C8B-B14F-4D97-AF65-F5344CB8AC3E}">
        <p14:creationId xmlns:p14="http://schemas.microsoft.com/office/powerpoint/2010/main" val="369839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http://www.msmt.cz/uploads/OP_VVV/Pravidla_pro_publicitu/logolinky/Logolink_OP_VVV_hor_barva_c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254" y="0"/>
            <a:ext cx="5759450" cy="1277620"/>
          </a:xfrm>
          <a:prstGeom prst="rect">
            <a:avLst/>
          </a:prstGeom>
          <a:noFill/>
          <a:ln>
            <a:noFill/>
          </a:ln>
        </p:spPr>
      </p:pic>
      <p:sp>
        <p:nvSpPr>
          <p:cNvPr id="7" name="Footer Placeholder 3"/>
          <p:cNvSpPr txBox="1">
            <a:spLocks/>
          </p:cNvSpPr>
          <p:nvPr/>
        </p:nvSpPr>
        <p:spPr>
          <a:xfrm>
            <a:off x="1524000" y="6428360"/>
            <a:ext cx="9144000" cy="241002"/>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100" dirty="0">
                <a:solidFill>
                  <a:schemeClr val="tx1"/>
                </a:solidFill>
                <a:latin typeface="Berlin CE" pitchFamily="2" charset="0"/>
              </a:rPr>
              <a:t>Fakultní učitel FHS UTB ve Zlíně			</a:t>
            </a:r>
            <a:r>
              <a:rPr lang="cs-CZ" sz="1100" dirty="0" err="1">
                <a:solidFill>
                  <a:schemeClr val="tx1"/>
                </a:solidFill>
                <a:latin typeface="Berlin CE" pitchFamily="2" charset="0"/>
              </a:rPr>
              <a:t>Reg</a:t>
            </a:r>
            <a:r>
              <a:rPr lang="cs-CZ" sz="1100" dirty="0">
                <a:solidFill>
                  <a:schemeClr val="tx1"/>
                </a:solidFill>
                <a:latin typeface="Berlin CE" pitchFamily="2" charset="0"/>
              </a:rPr>
              <a:t>. č.: CZ.02.3.68/0.0/0.0/19_068/0015923</a:t>
            </a:r>
          </a:p>
        </p:txBody>
      </p:sp>
      <p:sp>
        <p:nvSpPr>
          <p:cNvPr id="9" name="TextovéPole 8">
            <a:extLst>
              <a:ext uri="{FF2B5EF4-FFF2-40B4-BE49-F238E27FC236}">
                <a16:creationId xmlns:a16="http://schemas.microsoft.com/office/drawing/2014/main" id="{61D71C68-E92D-49A3-82B8-5B9BF95FAC69}"/>
              </a:ext>
            </a:extLst>
          </p:cNvPr>
          <p:cNvSpPr txBox="1"/>
          <p:nvPr/>
        </p:nvSpPr>
        <p:spPr>
          <a:xfrm>
            <a:off x="449322" y="5840300"/>
            <a:ext cx="6133170" cy="369332"/>
          </a:xfrm>
          <a:prstGeom prst="rect">
            <a:avLst/>
          </a:prstGeom>
          <a:noFill/>
        </p:spPr>
        <p:txBody>
          <a:bodyPr wrap="square">
            <a:spAutoFit/>
          </a:bodyPr>
          <a:lstStyle/>
          <a:p>
            <a:r>
              <a:rPr lang="cs-CZ" sz="1800" dirty="0">
                <a:solidFill>
                  <a:schemeClr val="bg1"/>
                </a:solidFill>
              </a:rPr>
              <a:t>Pondělí</a:t>
            </a:r>
            <a:endParaRPr lang="cs-CZ" dirty="0"/>
          </a:p>
        </p:txBody>
      </p:sp>
      <p:sp>
        <p:nvSpPr>
          <p:cNvPr id="6" name="TextovéPole 5">
            <a:extLst>
              <a:ext uri="{FF2B5EF4-FFF2-40B4-BE49-F238E27FC236}">
                <a16:creationId xmlns:a16="http://schemas.microsoft.com/office/drawing/2014/main" id="{05541429-F1B7-4122-B351-1A086E414027}"/>
              </a:ext>
            </a:extLst>
          </p:cNvPr>
          <p:cNvSpPr txBox="1"/>
          <p:nvPr/>
        </p:nvSpPr>
        <p:spPr>
          <a:xfrm>
            <a:off x="6003634" y="2351782"/>
            <a:ext cx="184731" cy="584775"/>
          </a:xfrm>
          <a:prstGeom prst="rect">
            <a:avLst/>
          </a:prstGeom>
          <a:noFill/>
        </p:spPr>
        <p:txBody>
          <a:bodyPr wrap="none" rtlCol="0">
            <a:spAutoFit/>
          </a:bodyPr>
          <a:lstStyle/>
          <a:p>
            <a:pPr algn="ctr"/>
            <a:endParaRPr lang="cs-CZ" sz="3200" dirty="0"/>
          </a:p>
        </p:txBody>
      </p:sp>
      <p:sp>
        <p:nvSpPr>
          <p:cNvPr id="10" name="TextovéPole 9">
            <a:extLst>
              <a:ext uri="{FF2B5EF4-FFF2-40B4-BE49-F238E27FC236}">
                <a16:creationId xmlns:a16="http://schemas.microsoft.com/office/drawing/2014/main" id="{06B7C6ED-7911-4ECF-8443-7D8C16FCC0C9}"/>
              </a:ext>
            </a:extLst>
          </p:cNvPr>
          <p:cNvSpPr txBox="1"/>
          <p:nvPr/>
        </p:nvSpPr>
        <p:spPr>
          <a:xfrm flipH="1">
            <a:off x="449322" y="1900760"/>
            <a:ext cx="10202482" cy="4124206"/>
          </a:xfrm>
          <a:prstGeom prst="rect">
            <a:avLst/>
          </a:prstGeom>
          <a:noFill/>
        </p:spPr>
        <p:txBody>
          <a:bodyPr wrap="square" rtlCol="0">
            <a:spAutoFit/>
          </a:bodyPr>
          <a:lstStyle/>
          <a:p>
            <a:pPr marL="342900" indent="-342900">
              <a:buAutoNum type="arabicPeriod"/>
            </a:pPr>
            <a:r>
              <a:rPr lang="cs-CZ" sz="1600" dirty="0">
                <a:solidFill>
                  <a:srgbClr val="000000"/>
                </a:solidFill>
                <a:latin typeface="Times New Roman" panose="02020603050405020304" pitchFamily="18" charset="0"/>
                <a:cs typeface="Times New Roman" panose="02020603050405020304" pitchFamily="18" charset="0"/>
              </a:rPr>
              <a:t>pád - </a:t>
            </a:r>
            <a:r>
              <a:rPr lang="cs-CZ" sz="1600" b="0" i="0" dirty="0">
                <a:solidFill>
                  <a:srgbClr val="000000"/>
                </a:solidFill>
                <a:effectLst/>
                <a:latin typeface="Times New Roman" panose="02020603050405020304" pitchFamily="18" charset="0"/>
                <a:cs typeface="Times New Roman" panose="02020603050405020304" pitchFamily="18" charset="0"/>
              </a:rPr>
              <a:t>Kdo, co? </a:t>
            </a:r>
            <a:r>
              <a:rPr lang="cs-CZ" sz="1600" b="1" i="0" dirty="0">
                <a:solidFill>
                  <a:srgbClr val="000000"/>
                </a:solidFill>
                <a:effectLst/>
                <a:latin typeface="Times New Roman" panose="02020603050405020304" pitchFamily="18" charset="0"/>
                <a:cs typeface="Times New Roman" panose="02020603050405020304" pitchFamily="18" charset="0"/>
              </a:rPr>
              <a:t>píseň.</a:t>
            </a:r>
            <a:endParaRPr lang="cs-CZ" sz="1600" dirty="0">
              <a:solidFill>
                <a:srgbClr val="000000"/>
              </a:solidFill>
              <a:latin typeface="Times New Roman" panose="02020603050405020304" pitchFamily="18" charset="0"/>
              <a:cs typeface="Times New Roman" panose="02020603050405020304" pitchFamily="18" charset="0"/>
            </a:endParaRPr>
          </a:p>
          <a:p>
            <a:pPr marL="342900" indent="-342900">
              <a:buAutoNum type="arabicPeriod"/>
            </a:pPr>
            <a:r>
              <a:rPr lang="cs-CZ" sz="1600" dirty="0">
                <a:solidFill>
                  <a:srgbClr val="000000"/>
                </a:solidFill>
                <a:latin typeface="Times New Roman" panose="02020603050405020304" pitchFamily="18" charset="0"/>
                <a:cs typeface="Times New Roman" panose="02020603050405020304" pitchFamily="18" charset="0"/>
              </a:rPr>
              <a:t>pád - </a:t>
            </a:r>
            <a:r>
              <a:rPr lang="cs-CZ" sz="1600" b="0" i="0" dirty="0">
                <a:solidFill>
                  <a:srgbClr val="000000"/>
                </a:solidFill>
                <a:effectLst/>
                <a:latin typeface="Times New Roman" panose="02020603050405020304" pitchFamily="18" charset="0"/>
                <a:cs typeface="Times New Roman" panose="02020603050405020304" pitchFamily="18" charset="0"/>
              </a:rPr>
              <a:t>Bez koho, čeho? </a:t>
            </a:r>
            <a:r>
              <a:rPr lang="cs-CZ" sz="1600" b="1" i="0" dirty="0">
                <a:solidFill>
                  <a:srgbClr val="000000"/>
                </a:solidFill>
                <a:effectLst/>
                <a:latin typeface="Times New Roman" panose="02020603050405020304" pitchFamily="18" charset="0"/>
                <a:cs typeface="Times New Roman" panose="02020603050405020304" pitchFamily="18" charset="0"/>
              </a:rPr>
              <a:t>Bez písn</a:t>
            </a:r>
            <a:r>
              <a:rPr lang="cs-CZ" sz="1600" b="1" i="0" dirty="0">
                <a:solidFill>
                  <a:srgbClr val="A52A2A"/>
                </a:solidFill>
                <a:effectLst/>
                <a:latin typeface="Times New Roman" panose="02020603050405020304" pitchFamily="18" charset="0"/>
                <a:cs typeface="Times New Roman" panose="02020603050405020304" pitchFamily="18" charset="0"/>
              </a:rPr>
              <a:t>ě</a:t>
            </a:r>
            <a:r>
              <a:rPr lang="cs-CZ" sz="1600" b="1" i="0" dirty="0">
                <a:solidFill>
                  <a:srgbClr val="000000"/>
                </a:solidFill>
                <a:effectLst/>
                <a:latin typeface="Times New Roman" panose="02020603050405020304" pitchFamily="18" charset="0"/>
                <a:cs typeface="Times New Roman" panose="02020603050405020304" pitchFamily="18" charset="0"/>
              </a:rPr>
              <a:t>.</a:t>
            </a:r>
            <a:endParaRPr lang="cs-CZ" sz="1600" dirty="0">
              <a:solidFill>
                <a:srgbClr val="000000"/>
              </a:solidFill>
              <a:latin typeface="Times New Roman" panose="02020603050405020304" pitchFamily="18" charset="0"/>
              <a:cs typeface="Times New Roman" panose="02020603050405020304" pitchFamily="18" charset="0"/>
            </a:endParaRPr>
          </a:p>
          <a:p>
            <a:r>
              <a:rPr lang="cs-CZ" sz="1600" b="0" i="0" dirty="0">
                <a:solidFill>
                  <a:srgbClr val="000000"/>
                </a:solidFill>
                <a:effectLst/>
                <a:latin typeface="Times New Roman" panose="02020603050405020304" pitchFamily="18" charset="0"/>
                <a:cs typeface="Times New Roman" panose="02020603050405020304" pitchFamily="18" charset="0"/>
              </a:rPr>
              <a:t>V 1.p. č.j. je píseň bez koncovky, v 2.p. </a:t>
            </a:r>
            <a:r>
              <a:rPr lang="cs-CZ" sz="1600" b="0" i="0" dirty="0" err="1">
                <a:solidFill>
                  <a:srgbClr val="000000"/>
                </a:solidFill>
                <a:effectLst/>
                <a:latin typeface="Times New Roman" panose="02020603050405020304" pitchFamily="18" charset="0"/>
                <a:cs typeface="Times New Roman" panose="02020603050405020304" pitchFamily="18" charset="0"/>
              </a:rPr>
              <a:t>č.j</a:t>
            </a:r>
            <a:r>
              <a:rPr lang="cs-CZ" sz="1600" b="0" i="0" dirty="0">
                <a:solidFill>
                  <a:srgbClr val="000000"/>
                </a:solidFill>
                <a:effectLst/>
                <a:latin typeface="Times New Roman" panose="02020603050405020304" pitchFamily="18" charset="0"/>
                <a:cs typeface="Times New Roman" panose="02020603050405020304" pitchFamily="18" charset="0"/>
              </a:rPr>
              <a:t> je </a:t>
            </a:r>
            <a:r>
              <a:rPr lang="cs-CZ" sz="1600" b="1" i="1" dirty="0">
                <a:solidFill>
                  <a:srgbClr val="A52A2A"/>
                </a:solidFill>
                <a:effectLst/>
                <a:latin typeface="Times New Roman" panose="02020603050405020304" pitchFamily="18" charset="0"/>
                <a:cs typeface="Times New Roman" panose="02020603050405020304" pitchFamily="18" charset="0"/>
              </a:rPr>
              <a:t>-e</a:t>
            </a:r>
            <a:r>
              <a:rPr lang="cs-CZ" sz="1600" b="0" i="0" dirty="0">
                <a:solidFill>
                  <a:srgbClr val="000000"/>
                </a:solidFill>
                <a:effectLst/>
                <a:latin typeface="Times New Roman" panose="02020603050405020304" pitchFamily="18" charset="0"/>
                <a:cs typeface="Times New Roman" panose="02020603050405020304" pitchFamily="18" charset="0"/>
              </a:rPr>
              <a:t/>
            </a:r>
            <a:br>
              <a:rPr lang="cs-CZ" sz="1600" b="0" i="0" dirty="0">
                <a:solidFill>
                  <a:srgbClr val="000000"/>
                </a:solidFill>
                <a:effectLst/>
                <a:latin typeface="Times New Roman" panose="02020603050405020304" pitchFamily="18" charset="0"/>
                <a:cs typeface="Times New Roman" panose="02020603050405020304" pitchFamily="18" charset="0"/>
              </a:rPr>
            </a:br>
            <a:r>
              <a:rPr lang="cs-CZ" sz="1400" b="0" i="0" dirty="0">
                <a:solidFill>
                  <a:srgbClr val="FF0000"/>
                </a:solidFill>
                <a:effectLst/>
                <a:latin typeface="Times New Roman" panose="02020603050405020304" pitchFamily="18" charset="0"/>
                <a:cs typeface="Times New Roman" panose="02020603050405020304" pitchFamily="18" charset="0"/>
              </a:rPr>
              <a:t>Pozor! Vzor růže má koncovku </a:t>
            </a:r>
            <a:r>
              <a:rPr lang="cs-CZ" sz="1400" b="0" i="1" dirty="0">
                <a:solidFill>
                  <a:srgbClr val="FF0000"/>
                </a:solidFill>
                <a:effectLst/>
                <a:latin typeface="Times New Roman" panose="02020603050405020304" pitchFamily="18" charset="0"/>
                <a:cs typeface="Times New Roman" panose="02020603050405020304" pitchFamily="18" charset="0"/>
              </a:rPr>
              <a:t>-e</a:t>
            </a:r>
            <a:r>
              <a:rPr lang="cs-CZ" sz="1400" b="0" i="0" dirty="0">
                <a:solidFill>
                  <a:srgbClr val="FF0000"/>
                </a:solidFill>
                <a:effectLst/>
                <a:latin typeface="Times New Roman" panose="02020603050405020304" pitchFamily="18" charset="0"/>
                <a:cs typeface="Times New Roman" panose="02020603050405020304" pitchFamily="18" charset="0"/>
              </a:rPr>
              <a:t> v 1. i v 2. pádě.</a:t>
            </a:r>
            <a:endParaRPr lang="cs-CZ" sz="1600" b="0" i="0" dirty="0">
              <a:solidFill>
                <a:srgbClr val="FF0000"/>
              </a:solidFill>
              <a:effectLst/>
              <a:latin typeface="Times New Roman" panose="02020603050405020304" pitchFamily="18" charset="0"/>
              <a:cs typeface="Times New Roman" panose="02020603050405020304" pitchFamily="18" charset="0"/>
            </a:endParaRPr>
          </a:p>
          <a:p>
            <a:endParaRPr lang="cs-CZ" sz="1600" b="1" i="0" dirty="0">
              <a:solidFill>
                <a:srgbClr val="808000"/>
              </a:solidFill>
              <a:effectLst/>
              <a:latin typeface="Times New Roman" panose="02020603050405020304" pitchFamily="18" charset="0"/>
              <a:cs typeface="Times New Roman" panose="02020603050405020304" pitchFamily="18" charset="0"/>
            </a:endParaRPr>
          </a:p>
          <a:p>
            <a:r>
              <a:rPr lang="cs-CZ" sz="1600" b="1" i="0" dirty="0">
                <a:solidFill>
                  <a:srgbClr val="808000"/>
                </a:solidFill>
                <a:effectLst/>
                <a:latin typeface="Times New Roman" panose="02020603050405020304" pitchFamily="18" charset="0"/>
                <a:cs typeface="Times New Roman" panose="02020603050405020304" pitchFamily="18" charset="0"/>
              </a:rPr>
              <a:t>Zadání</a:t>
            </a:r>
            <a:r>
              <a:rPr lang="cs-CZ" sz="1600" b="0" i="0" dirty="0">
                <a:solidFill>
                  <a:srgbClr val="000000"/>
                </a:solidFill>
                <a:effectLst/>
                <a:latin typeface="Times New Roman" panose="02020603050405020304" pitchFamily="18" charset="0"/>
                <a:cs typeface="Times New Roman" panose="02020603050405020304" pitchFamily="18" charset="0"/>
              </a:rPr>
              <a:t>: Určete, jaké </a:t>
            </a:r>
            <a:r>
              <a:rPr lang="cs-CZ" sz="1600" b="0" i="1" dirty="0">
                <a:solidFill>
                  <a:srgbClr val="000000"/>
                </a:solidFill>
                <a:effectLst/>
                <a:latin typeface="Times New Roman" panose="02020603050405020304" pitchFamily="18" charset="0"/>
                <a:cs typeface="Times New Roman" panose="02020603050405020304" pitchFamily="18" charset="0"/>
              </a:rPr>
              <a:t>-i/-y</a:t>
            </a:r>
            <a:r>
              <a:rPr lang="cs-CZ" sz="1600" b="0" i="0" dirty="0">
                <a:solidFill>
                  <a:srgbClr val="000000"/>
                </a:solidFill>
                <a:effectLst/>
                <a:latin typeface="Times New Roman" panose="02020603050405020304" pitchFamily="18" charset="0"/>
                <a:cs typeface="Times New Roman" panose="02020603050405020304" pitchFamily="18" charset="0"/>
              </a:rPr>
              <a:t> se píše ve větě: Ohříval si vodu v </a:t>
            </a:r>
            <a:r>
              <a:rPr lang="cs-CZ" sz="1600" b="0" i="0" dirty="0" err="1">
                <a:solidFill>
                  <a:srgbClr val="000000"/>
                </a:solidFill>
                <a:effectLst/>
                <a:latin typeface="Times New Roman" panose="02020603050405020304" pitchFamily="18" charset="0"/>
                <a:cs typeface="Times New Roman" panose="02020603050405020304" pitchFamily="18" charset="0"/>
              </a:rPr>
              <a:t>konv</a:t>
            </a:r>
            <a:r>
              <a:rPr lang="cs-CZ" sz="1600" b="0" i="1" dirty="0">
                <a:solidFill>
                  <a:srgbClr val="000000"/>
                </a:solidFill>
                <a:effectLst/>
                <a:latin typeface="Times New Roman" panose="02020603050405020304" pitchFamily="18" charset="0"/>
                <a:cs typeface="Times New Roman" panose="02020603050405020304" pitchFamily="18" charset="0"/>
              </a:rPr>
              <a:t>-i/-y</a:t>
            </a:r>
            <a:r>
              <a:rPr lang="cs-CZ" sz="1600" b="0" i="0" dirty="0">
                <a:solidFill>
                  <a:srgbClr val="000000"/>
                </a:solidFill>
                <a:effectLst/>
                <a:latin typeface="Times New Roman" panose="02020603050405020304" pitchFamily="18" charset="0"/>
                <a:cs typeface="Times New Roman" panose="02020603050405020304" pitchFamily="18" charset="0"/>
              </a:rPr>
              <a:t>.</a:t>
            </a:r>
          </a:p>
          <a:p>
            <a:r>
              <a:rPr lang="cs-CZ" sz="1600" dirty="0">
                <a:solidFill>
                  <a:schemeClr val="accent5"/>
                </a:solidFill>
                <a:latin typeface="Times New Roman" panose="02020603050405020304" pitchFamily="18" charset="0"/>
                <a:cs typeface="Times New Roman" panose="02020603050405020304" pitchFamily="18" charset="0"/>
              </a:rPr>
              <a:t>1. Určíme vzor</a:t>
            </a:r>
            <a:r>
              <a:rPr lang="cs-CZ" sz="1600" b="0" i="0" dirty="0">
                <a:solidFill>
                  <a:schemeClr val="accent5"/>
                </a:solidFill>
                <a:effectLst/>
                <a:latin typeface="Times New Roman" panose="02020603050405020304" pitchFamily="18" charset="0"/>
                <a:cs typeface="Times New Roman" panose="02020603050405020304" pitchFamily="18" charset="0"/>
              </a:rPr>
              <a:t>:</a:t>
            </a:r>
            <a:r>
              <a:rPr lang="cs-CZ" sz="1600" b="0" i="0" dirty="0">
                <a:solidFill>
                  <a:srgbClr val="000000"/>
                </a:solidFill>
                <a:effectLst/>
                <a:latin typeface="Times New Roman" panose="02020603050405020304" pitchFamily="18" charset="0"/>
                <a:cs typeface="Times New Roman" panose="02020603050405020304" pitchFamily="18" charset="0"/>
              </a:rPr>
              <a:t/>
            </a:r>
            <a:br>
              <a:rPr lang="cs-CZ" sz="1600" b="0" i="0" dirty="0">
                <a:solidFill>
                  <a:srgbClr val="000000"/>
                </a:solidFill>
                <a:effectLst/>
                <a:latin typeface="Times New Roman" panose="02020603050405020304" pitchFamily="18" charset="0"/>
                <a:cs typeface="Times New Roman" panose="02020603050405020304" pitchFamily="18" charset="0"/>
              </a:rPr>
            </a:br>
            <a:r>
              <a:rPr lang="cs-CZ" sz="1600" b="0" i="0" dirty="0">
                <a:solidFill>
                  <a:srgbClr val="000000"/>
                </a:solidFill>
                <a:effectLst/>
                <a:latin typeface="Times New Roman" panose="02020603050405020304" pitchFamily="18" charset="0"/>
                <a:cs typeface="Times New Roman" panose="02020603050405020304" pitchFamily="18" charset="0"/>
              </a:rPr>
              <a:t>Kdo, co? </a:t>
            </a:r>
            <a:r>
              <a:rPr lang="cs-CZ" sz="1600" b="1" i="0" dirty="0">
                <a:solidFill>
                  <a:srgbClr val="000000"/>
                </a:solidFill>
                <a:effectLst/>
                <a:latin typeface="Times New Roman" panose="02020603050405020304" pitchFamily="18" charset="0"/>
                <a:cs typeface="Times New Roman" panose="02020603050405020304" pitchFamily="18" charset="0"/>
              </a:rPr>
              <a:t>konev.</a:t>
            </a:r>
            <a:r>
              <a:rPr lang="cs-CZ" sz="1600" b="0" i="0" dirty="0">
                <a:solidFill>
                  <a:srgbClr val="000000"/>
                </a:solidFill>
                <a:effectLst/>
                <a:latin typeface="Times New Roman" panose="02020603050405020304" pitchFamily="18" charset="0"/>
                <a:cs typeface="Times New Roman" panose="02020603050405020304" pitchFamily="18" charset="0"/>
              </a:rPr>
              <a:t> Bez koho, čeho? </a:t>
            </a:r>
            <a:r>
              <a:rPr lang="cs-CZ" sz="1600" b="1" i="0" dirty="0">
                <a:solidFill>
                  <a:srgbClr val="000000"/>
                </a:solidFill>
                <a:effectLst/>
                <a:latin typeface="Times New Roman" panose="02020603050405020304" pitchFamily="18" charset="0"/>
                <a:cs typeface="Times New Roman" panose="02020603050405020304" pitchFamily="18" charset="0"/>
              </a:rPr>
              <a:t>Bez konv</a:t>
            </a:r>
            <a:r>
              <a:rPr lang="cs-CZ" sz="1600" b="1" i="0" dirty="0">
                <a:solidFill>
                  <a:srgbClr val="808000"/>
                </a:solidFill>
                <a:effectLst/>
                <a:latin typeface="Times New Roman" panose="02020603050405020304" pitchFamily="18" charset="0"/>
                <a:cs typeface="Times New Roman" panose="02020603050405020304" pitchFamily="18" charset="0"/>
              </a:rPr>
              <a:t>e</a:t>
            </a:r>
            <a:r>
              <a:rPr lang="cs-CZ" sz="1600" b="1" i="0" dirty="0">
                <a:solidFill>
                  <a:srgbClr val="000000"/>
                </a:solidFill>
                <a:effectLst/>
                <a:latin typeface="Times New Roman" panose="02020603050405020304" pitchFamily="18" charset="0"/>
                <a:cs typeface="Times New Roman" panose="02020603050405020304" pitchFamily="18" charset="0"/>
              </a:rPr>
              <a:t>.</a:t>
            </a:r>
            <a:r>
              <a:rPr lang="cs-CZ" sz="1600" dirty="0">
                <a:solidFill>
                  <a:srgbClr val="000000"/>
                </a:solidFill>
                <a:latin typeface="Times New Roman" panose="02020603050405020304" pitchFamily="18" charset="0"/>
                <a:cs typeface="Times New Roman" panose="02020603050405020304" pitchFamily="18" charset="0"/>
              </a:rPr>
              <a:t/>
            </a:r>
            <a:br>
              <a:rPr lang="cs-CZ" sz="1600" dirty="0">
                <a:solidFill>
                  <a:srgbClr val="000000"/>
                </a:solidFill>
                <a:latin typeface="Times New Roman" panose="02020603050405020304" pitchFamily="18" charset="0"/>
                <a:cs typeface="Times New Roman" panose="02020603050405020304" pitchFamily="18" charset="0"/>
              </a:rPr>
            </a:br>
            <a:r>
              <a:rPr lang="cs-CZ" sz="1600" b="0" i="0" dirty="0">
                <a:solidFill>
                  <a:srgbClr val="000000"/>
                </a:solidFill>
                <a:effectLst/>
                <a:latin typeface="Times New Roman" panose="02020603050405020304" pitchFamily="18" charset="0"/>
                <a:cs typeface="Times New Roman" panose="02020603050405020304" pitchFamily="18" charset="0"/>
              </a:rPr>
              <a:t>Koncovka v 1.p.č.j. je </a:t>
            </a:r>
            <a:r>
              <a:rPr lang="cs-CZ" sz="1600" b="1" i="1" dirty="0">
                <a:solidFill>
                  <a:srgbClr val="808000"/>
                </a:solidFill>
                <a:effectLst/>
                <a:latin typeface="Times New Roman" panose="02020603050405020304" pitchFamily="18" charset="0"/>
                <a:cs typeface="Times New Roman" panose="02020603050405020304" pitchFamily="18" charset="0"/>
              </a:rPr>
              <a:t>-</a:t>
            </a:r>
            <a:r>
              <a:rPr lang="cs-CZ" sz="1600" b="0" i="0" dirty="0">
                <a:solidFill>
                  <a:srgbClr val="000000"/>
                </a:solidFill>
                <a:effectLst/>
                <a:latin typeface="Times New Roman" panose="02020603050405020304" pitchFamily="18" charset="0"/>
                <a:cs typeface="Times New Roman" panose="02020603050405020304" pitchFamily="18" charset="0"/>
              </a:rPr>
              <a:t>, v 2.p.č.j je </a:t>
            </a:r>
            <a:r>
              <a:rPr lang="cs-CZ" sz="1600" b="1" i="1" dirty="0">
                <a:solidFill>
                  <a:srgbClr val="808000"/>
                </a:solidFill>
                <a:effectLst/>
                <a:latin typeface="Times New Roman" panose="02020603050405020304" pitchFamily="18" charset="0"/>
                <a:cs typeface="Times New Roman" panose="02020603050405020304" pitchFamily="18" charset="0"/>
              </a:rPr>
              <a:t>-e</a:t>
            </a:r>
            <a:r>
              <a:rPr lang="cs-CZ" sz="1600" b="0" i="0" dirty="0">
                <a:solidFill>
                  <a:srgbClr val="000000"/>
                </a:solidFill>
                <a:effectLst/>
                <a:latin typeface="Times New Roman" panose="02020603050405020304" pitchFamily="18" charset="0"/>
                <a:cs typeface="Times New Roman" panose="02020603050405020304" pitchFamily="18" charset="0"/>
              </a:rPr>
              <a:t/>
            </a:r>
            <a:br>
              <a:rPr lang="cs-CZ" sz="1600" b="0" i="0" dirty="0">
                <a:solidFill>
                  <a:srgbClr val="000000"/>
                </a:solidFill>
                <a:effectLst/>
                <a:latin typeface="Times New Roman" panose="02020603050405020304" pitchFamily="18" charset="0"/>
                <a:cs typeface="Times New Roman" panose="02020603050405020304" pitchFamily="18" charset="0"/>
              </a:rPr>
            </a:br>
            <a:r>
              <a:rPr lang="cs-CZ" sz="1600" b="1" i="0" dirty="0">
                <a:solidFill>
                  <a:srgbClr val="000000"/>
                </a:solidFill>
                <a:effectLst/>
                <a:latin typeface="Times New Roman" panose="02020603050405020304" pitchFamily="18" charset="0"/>
                <a:cs typeface="Times New Roman" panose="02020603050405020304" pitchFamily="18" charset="0"/>
              </a:rPr>
              <a:t>Slovo </a:t>
            </a:r>
            <a:r>
              <a:rPr lang="cs-CZ" sz="1600" b="1" i="1" dirty="0">
                <a:solidFill>
                  <a:srgbClr val="000000"/>
                </a:solidFill>
                <a:effectLst/>
                <a:latin typeface="Times New Roman" panose="02020603050405020304" pitchFamily="18" charset="0"/>
                <a:cs typeface="Times New Roman" panose="02020603050405020304" pitchFamily="18" charset="0"/>
              </a:rPr>
              <a:t>konev</a:t>
            </a:r>
            <a:r>
              <a:rPr lang="cs-CZ" sz="1600" b="1" i="0" dirty="0">
                <a:solidFill>
                  <a:srgbClr val="000000"/>
                </a:solidFill>
                <a:effectLst/>
                <a:latin typeface="Times New Roman" panose="02020603050405020304" pitchFamily="18" charset="0"/>
                <a:cs typeface="Times New Roman" panose="02020603050405020304" pitchFamily="18" charset="0"/>
              </a:rPr>
              <a:t> tedy skloňujeme podle vzoru </a:t>
            </a:r>
            <a:r>
              <a:rPr lang="cs-CZ" sz="1600" b="1" i="0" dirty="0">
                <a:solidFill>
                  <a:schemeClr val="accent1"/>
                </a:solidFill>
                <a:effectLst/>
                <a:latin typeface="Times New Roman" panose="02020603050405020304" pitchFamily="18" charset="0"/>
                <a:cs typeface="Times New Roman" panose="02020603050405020304" pitchFamily="18" charset="0"/>
              </a:rPr>
              <a:t>píseň</a:t>
            </a:r>
            <a:r>
              <a:rPr lang="cs-CZ" sz="1600" b="1" i="0" dirty="0">
                <a:solidFill>
                  <a:srgbClr val="000000"/>
                </a:solidFill>
                <a:effectLst/>
                <a:latin typeface="Times New Roman" panose="02020603050405020304" pitchFamily="18" charset="0"/>
                <a:cs typeface="Times New Roman" panose="02020603050405020304" pitchFamily="18" charset="0"/>
              </a:rPr>
              <a:t>.</a:t>
            </a:r>
            <a:endParaRPr lang="cs-CZ" sz="1600" b="0" i="0" dirty="0">
              <a:solidFill>
                <a:srgbClr val="000000"/>
              </a:solidFill>
              <a:effectLst/>
              <a:latin typeface="Times New Roman" panose="02020603050405020304" pitchFamily="18" charset="0"/>
              <a:cs typeface="Times New Roman" panose="02020603050405020304" pitchFamily="18" charset="0"/>
            </a:endParaRPr>
          </a:p>
          <a:p>
            <a:r>
              <a:rPr lang="cs-CZ" sz="1600" dirty="0">
                <a:solidFill>
                  <a:schemeClr val="accent5"/>
                </a:solidFill>
                <a:latin typeface="Times New Roman" panose="02020603050405020304" pitchFamily="18" charset="0"/>
                <a:cs typeface="Times New Roman" panose="02020603050405020304" pitchFamily="18" charset="0"/>
              </a:rPr>
              <a:t>2. Určíme pád</a:t>
            </a:r>
            <a:r>
              <a:rPr lang="cs-CZ" sz="1600" b="0" i="0" dirty="0">
                <a:solidFill>
                  <a:schemeClr val="accent5"/>
                </a:solidFill>
                <a:effectLst/>
                <a:latin typeface="Times New Roman" panose="02020603050405020304" pitchFamily="18" charset="0"/>
                <a:cs typeface="Times New Roman" panose="02020603050405020304" pitchFamily="18" charset="0"/>
              </a:rPr>
              <a:t>:</a:t>
            </a:r>
            <a:r>
              <a:rPr lang="cs-CZ" sz="1600" b="0" i="0" dirty="0">
                <a:solidFill>
                  <a:srgbClr val="000000"/>
                </a:solidFill>
                <a:effectLst/>
                <a:latin typeface="Times New Roman" panose="02020603050405020304" pitchFamily="18" charset="0"/>
                <a:cs typeface="Times New Roman" panose="02020603050405020304" pitchFamily="18" charset="0"/>
              </a:rPr>
              <a:t/>
            </a:r>
            <a:br>
              <a:rPr lang="cs-CZ" sz="1600" b="0" i="0" dirty="0">
                <a:solidFill>
                  <a:srgbClr val="000000"/>
                </a:solidFill>
                <a:effectLst/>
                <a:latin typeface="Times New Roman" panose="02020603050405020304" pitchFamily="18" charset="0"/>
                <a:cs typeface="Times New Roman" panose="02020603050405020304" pitchFamily="18" charset="0"/>
              </a:rPr>
            </a:br>
            <a:r>
              <a:rPr lang="cs-CZ" sz="1600" b="0" i="0" dirty="0">
                <a:solidFill>
                  <a:srgbClr val="000000"/>
                </a:solidFill>
                <a:effectLst/>
                <a:latin typeface="Times New Roman" panose="02020603050405020304" pitchFamily="18" charset="0"/>
                <a:cs typeface="Times New Roman" panose="02020603050405020304" pitchFamily="18" charset="0"/>
              </a:rPr>
              <a:t>V kom, v čem si ohříval vodu? </a:t>
            </a:r>
            <a:r>
              <a:rPr lang="cs-CZ" sz="1600" b="1" i="0" dirty="0">
                <a:solidFill>
                  <a:srgbClr val="000000"/>
                </a:solidFill>
                <a:effectLst/>
                <a:latin typeface="Times New Roman" panose="02020603050405020304" pitchFamily="18" charset="0"/>
                <a:cs typeface="Times New Roman" panose="02020603050405020304" pitchFamily="18" charset="0"/>
              </a:rPr>
              <a:t>v </a:t>
            </a:r>
            <a:r>
              <a:rPr lang="cs-CZ" sz="1600" b="1" i="0" dirty="0" err="1">
                <a:solidFill>
                  <a:srgbClr val="000000"/>
                </a:solidFill>
                <a:effectLst/>
                <a:latin typeface="Times New Roman" panose="02020603050405020304" pitchFamily="18" charset="0"/>
                <a:cs typeface="Times New Roman" panose="02020603050405020304" pitchFamily="18" charset="0"/>
              </a:rPr>
              <a:t>konv</a:t>
            </a:r>
            <a:r>
              <a:rPr lang="cs-CZ" sz="1600" b="1" i="1" dirty="0">
                <a:solidFill>
                  <a:srgbClr val="000000"/>
                </a:solidFill>
                <a:effectLst/>
                <a:latin typeface="Times New Roman" panose="02020603050405020304" pitchFamily="18" charset="0"/>
                <a:cs typeface="Times New Roman" panose="02020603050405020304" pitchFamily="18" charset="0"/>
              </a:rPr>
              <a:t>-i/-y</a:t>
            </a:r>
            <a:r>
              <a:rPr lang="cs-CZ" sz="1600" b="0" i="0" dirty="0">
                <a:solidFill>
                  <a:srgbClr val="000000"/>
                </a:solidFill>
                <a:effectLst/>
                <a:latin typeface="Times New Roman" panose="02020603050405020304" pitchFamily="18" charset="0"/>
                <a:cs typeface="Times New Roman" panose="02020603050405020304" pitchFamily="18" charset="0"/>
              </a:rPr>
              <a:t> - Kom? Čem? jsou pádové otázky pro 6.p.</a:t>
            </a:r>
          </a:p>
          <a:p>
            <a:r>
              <a:rPr lang="cs-CZ" sz="1600" b="0" i="0" dirty="0">
                <a:solidFill>
                  <a:srgbClr val="000000"/>
                </a:solidFill>
                <a:effectLst/>
                <a:latin typeface="Times New Roman" panose="02020603050405020304" pitchFamily="18" charset="0"/>
                <a:cs typeface="Times New Roman" panose="02020603050405020304" pitchFamily="18" charset="0"/>
              </a:rPr>
              <a:t/>
            </a:r>
            <a:br>
              <a:rPr lang="cs-CZ" sz="1600" b="0" i="0" dirty="0">
                <a:solidFill>
                  <a:srgbClr val="000000"/>
                </a:solidFill>
                <a:effectLst/>
                <a:latin typeface="Times New Roman" panose="02020603050405020304" pitchFamily="18" charset="0"/>
                <a:cs typeface="Times New Roman" panose="02020603050405020304" pitchFamily="18" charset="0"/>
              </a:rPr>
            </a:br>
            <a:r>
              <a:rPr lang="cs-CZ" sz="1600" b="1" i="0" dirty="0">
                <a:solidFill>
                  <a:srgbClr val="808000"/>
                </a:solidFill>
                <a:effectLst/>
                <a:latin typeface="Times New Roman" panose="02020603050405020304" pitchFamily="18" charset="0"/>
                <a:cs typeface="Times New Roman" panose="02020603050405020304" pitchFamily="18" charset="0"/>
              </a:rPr>
              <a:t>Řešení</a:t>
            </a:r>
            <a:r>
              <a:rPr lang="cs-CZ" sz="1600" b="0" i="0" dirty="0">
                <a:solidFill>
                  <a:srgbClr val="000000"/>
                </a:solidFill>
                <a:effectLst/>
                <a:latin typeface="Times New Roman" panose="02020603050405020304" pitchFamily="18" charset="0"/>
                <a:cs typeface="Times New Roman" panose="02020603050405020304" pitchFamily="18" charset="0"/>
              </a:rPr>
              <a:t>:</a:t>
            </a:r>
            <a:br>
              <a:rPr lang="cs-CZ" sz="1600" b="0" i="0" dirty="0">
                <a:solidFill>
                  <a:srgbClr val="000000"/>
                </a:solidFill>
                <a:effectLst/>
                <a:latin typeface="Times New Roman" panose="02020603050405020304" pitchFamily="18" charset="0"/>
                <a:cs typeface="Times New Roman" panose="02020603050405020304" pitchFamily="18" charset="0"/>
              </a:rPr>
            </a:br>
            <a:r>
              <a:rPr lang="cs-CZ" sz="1600" b="0" i="0" dirty="0">
                <a:solidFill>
                  <a:srgbClr val="000000"/>
                </a:solidFill>
                <a:effectLst/>
                <a:latin typeface="Times New Roman" panose="02020603050405020304" pitchFamily="18" charset="0"/>
                <a:cs typeface="Times New Roman" panose="02020603050405020304" pitchFamily="18" charset="0"/>
              </a:rPr>
              <a:t>Za slovo </a:t>
            </a:r>
            <a:r>
              <a:rPr lang="cs-CZ" sz="1600" b="0" i="1" dirty="0">
                <a:solidFill>
                  <a:srgbClr val="000000"/>
                </a:solidFill>
                <a:effectLst/>
                <a:latin typeface="Times New Roman" panose="02020603050405020304" pitchFamily="18" charset="0"/>
                <a:cs typeface="Times New Roman" panose="02020603050405020304" pitchFamily="18" charset="0"/>
              </a:rPr>
              <a:t>konvi</a:t>
            </a:r>
            <a:r>
              <a:rPr lang="cs-CZ" sz="1600" b="0" i="0" dirty="0">
                <a:solidFill>
                  <a:srgbClr val="000000"/>
                </a:solidFill>
                <a:effectLst/>
                <a:latin typeface="Times New Roman" panose="02020603050405020304" pitchFamily="18" charset="0"/>
                <a:cs typeface="Times New Roman" panose="02020603050405020304" pitchFamily="18" charset="0"/>
              </a:rPr>
              <a:t> dosadíme vzor ve stejném pádu tedy </a:t>
            </a:r>
            <a:r>
              <a:rPr lang="cs-CZ" sz="1600" b="0" i="1" dirty="0">
                <a:solidFill>
                  <a:srgbClr val="000000"/>
                </a:solidFill>
                <a:effectLst/>
                <a:latin typeface="Times New Roman" panose="02020603050405020304" pitchFamily="18" charset="0"/>
                <a:cs typeface="Times New Roman" panose="02020603050405020304" pitchFamily="18" charset="0"/>
              </a:rPr>
              <a:t>písni</a:t>
            </a:r>
            <a:r>
              <a:rPr lang="cs-CZ" sz="1600" b="0" i="0" dirty="0">
                <a:solidFill>
                  <a:srgbClr val="000000"/>
                </a:solidFill>
                <a:effectLst/>
                <a:latin typeface="Times New Roman" panose="02020603050405020304" pitchFamily="18" charset="0"/>
                <a:cs typeface="Times New Roman" panose="02020603050405020304" pitchFamily="18" charset="0"/>
              </a:rPr>
              <a:t> a vyplyne správná </a:t>
            </a:r>
            <a:r>
              <a:rPr lang="cs-CZ" sz="1600" b="0" i="0" dirty="0" err="1">
                <a:solidFill>
                  <a:srgbClr val="000000"/>
                </a:solidFill>
                <a:effectLst/>
                <a:latin typeface="Times New Roman" panose="02020603050405020304" pitchFamily="18" charset="0"/>
                <a:cs typeface="Times New Roman" panose="02020603050405020304" pitchFamily="18" charset="0"/>
              </a:rPr>
              <a:t>konocovka</a:t>
            </a:r>
            <a:r>
              <a:rPr lang="cs-CZ" sz="1600" b="0" i="0" dirty="0">
                <a:solidFill>
                  <a:srgbClr val="000000"/>
                </a:solidFill>
                <a:effectLst/>
                <a:latin typeface="Times New Roman" panose="02020603050405020304" pitchFamily="18" charset="0"/>
                <a:cs typeface="Times New Roman" panose="02020603050405020304" pitchFamily="18" charset="0"/>
              </a:rPr>
              <a:t>: </a:t>
            </a:r>
            <a:r>
              <a:rPr lang="cs-CZ" sz="1600" b="1" i="0" dirty="0">
                <a:solidFill>
                  <a:srgbClr val="008000"/>
                </a:solidFill>
                <a:effectLst/>
                <a:latin typeface="Times New Roman" panose="02020603050405020304" pitchFamily="18" charset="0"/>
                <a:cs typeface="Times New Roman" panose="02020603050405020304" pitchFamily="18" charset="0"/>
              </a:rPr>
              <a:t>-i</a:t>
            </a:r>
            <a:endParaRPr lang="cs-CZ" sz="1600" b="0" i="0" dirty="0">
              <a:solidFill>
                <a:srgbClr val="000000"/>
              </a:solidFill>
              <a:effectLst/>
              <a:latin typeface="Times New Roman" panose="02020603050405020304" pitchFamily="18" charset="0"/>
              <a:cs typeface="Times New Roman" panose="02020603050405020304" pitchFamily="18" charset="0"/>
            </a:endParaRPr>
          </a:p>
          <a:p>
            <a:endParaRPr lang="cs-CZ" dirty="0"/>
          </a:p>
        </p:txBody>
      </p:sp>
      <p:sp>
        <p:nvSpPr>
          <p:cNvPr id="11" name="Nadpis 1">
            <a:extLst>
              <a:ext uri="{FF2B5EF4-FFF2-40B4-BE49-F238E27FC236}">
                <a16:creationId xmlns:a16="http://schemas.microsoft.com/office/drawing/2014/main" id="{934FE357-C12D-4CF4-8342-DEF83E96F3F9}"/>
              </a:ext>
            </a:extLst>
          </p:cNvPr>
          <p:cNvSpPr>
            <a:spLocks noGrp="1"/>
          </p:cNvSpPr>
          <p:nvPr>
            <p:ph type="title"/>
          </p:nvPr>
        </p:nvSpPr>
        <p:spPr>
          <a:xfrm>
            <a:off x="449322" y="888247"/>
            <a:ext cx="10396882" cy="1151965"/>
          </a:xfrm>
        </p:spPr>
        <p:txBody>
          <a:bodyPr>
            <a:normAutofit/>
          </a:bodyPr>
          <a:lstStyle/>
          <a:p>
            <a:r>
              <a:rPr lang="cs-CZ" sz="1800" dirty="0"/>
              <a:t>Z tajenky se dozvíme téma dnešní hodiny: </a:t>
            </a:r>
            <a:r>
              <a:rPr lang="cs-CZ" sz="4000" dirty="0"/>
              <a:t>VZOR PÍSEŇ</a:t>
            </a:r>
            <a:endParaRPr lang="cs-CZ" sz="1800" dirty="0"/>
          </a:p>
        </p:txBody>
      </p:sp>
    </p:spTree>
    <p:extLst>
      <p:ext uri="{BB962C8B-B14F-4D97-AF65-F5344CB8AC3E}">
        <p14:creationId xmlns:p14="http://schemas.microsoft.com/office/powerpoint/2010/main" val="32193404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lavní událost">
  <a:themeElements>
    <a:clrScheme name="Hlavní událos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Hlavní událos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lavní událos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461948FEC49E54B81F41DFCDCA95CD1" ma:contentTypeVersion="13" ma:contentTypeDescription="Vytvoří nový dokument" ma:contentTypeScope="" ma:versionID="0aa47d2fc6742e6644a4b7ea9e6fa9e9">
  <xsd:schema xmlns:xsd="http://www.w3.org/2001/XMLSchema" xmlns:xs="http://www.w3.org/2001/XMLSchema" xmlns:p="http://schemas.microsoft.com/office/2006/metadata/properties" xmlns:ns3="33761442-4faa-457f-a564-b001f0609fff" xmlns:ns4="0c5109be-853a-4226-b143-c7a5f16e0e59" targetNamespace="http://schemas.microsoft.com/office/2006/metadata/properties" ma:root="true" ma:fieldsID="5a7997018899e567401f84c7279bfae3" ns3:_="" ns4:_="">
    <xsd:import namespace="33761442-4faa-457f-a564-b001f0609fff"/>
    <xsd:import namespace="0c5109be-853a-4226-b143-c7a5f16e0e5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61442-4faa-457f-a564-b001f0609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5109be-853a-4226-b143-c7a5f16e0e59" elementFormDefault="qualified">
    <xsd:import namespace="http://schemas.microsoft.com/office/2006/documentManagement/types"/>
    <xsd:import namespace="http://schemas.microsoft.com/office/infopath/2007/PartnerControls"/>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dílené s podrobnostmi" ma:internalName="SharedWithDetails" ma:readOnly="true">
      <xsd:simpleType>
        <xsd:restriction base="dms:Note">
          <xsd:maxLength value="255"/>
        </xsd:restriction>
      </xsd:simpleType>
    </xsd:element>
    <xsd:element name="SharingHintHash" ma:index="15"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175D46-0B18-4B76-ADB9-AC804983C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761442-4faa-457f-a564-b001f0609fff"/>
    <ds:schemaRef ds:uri="0c5109be-853a-4226-b143-c7a5f16e0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26ED0C-B1A5-472D-BA83-7882CF60D330}">
  <ds:schemaRefs>
    <ds:schemaRef ds:uri="http://schemas.microsoft.com/sharepoint/v3/contenttype/forms"/>
  </ds:schemaRefs>
</ds:datastoreItem>
</file>

<file path=customXml/itemProps3.xml><?xml version="1.0" encoding="utf-8"?>
<ds:datastoreItem xmlns:ds="http://schemas.openxmlformats.org/officeDocument/2006/customXml" ds:itemID="{132723DC-6382-4126-B04C-856064D637FD}">
  <ds:schemaRefs>
    <ds:schemaRef ds:uri="http://schemas.microsoft.com/office/2006/documentManagement/types"/>
    <ds:schemaRef ds:uri="33761442-4faa-457f-a564-b001f0609fff"/>
    <ds:schemaRef ds:uri="http://purl.org/dc/dcmitype/"/>
    <ds:schemaRef ds:uri="http://schemas.microsoft.com/office/2006/metadata/properties"/>
    <ds:schemaRef ds:uri="http://schemas.microsoft.com/office/infopath/2007/PartnerControls"/>
    <ds:schemaRef ds:uri="http://purl.org/dc/elements/1.1/"/>
    <ds:schemaRef ds:uri="http://www.w3.org/XML/1998/namespace"/>
    <ds:schemaRef ds:uri="http://schemas.openxmlformats.org/package/2006/metadata/core-properties"/>
    <ds:schemaRef ds:uri="0c5109be-853a-4226-b143-c7a5f16e0e59"/>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TM04033927[[fn=Hlavní událost]]</Template>
  <TotalTime>31</TotalTime>
  <Words>2115</Words>
  <Application>Microsoft Office PowerPoint</Application>
  <PresentationFormat>Širokoúhlá obrazovka</PresentationFormat>
  <Paragraphs>202</Paragraphs>
  <Slides>39</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39</vt:i4>
      </vt:variant>
    </vt:vector>
  </HeadingPairs>
  <TitlesOfParts>
    <vt:vector size="47" baseType="lpstr">
      <vt:lpstr>Arial</vt:lpstr>
      <vt:lpstr>Berlin CE</vt:lpstr>
      <vt:lpstr>Impact</vt:lpstr>
      <vt:lpstr>Source sans Pro</vt:lpstr>
      <vt:lpstr>Source Sans Pro Semibold</vt:lpstr>
      <vt:lpstr>Times New Roman</vt:lpstr>
      <vt:lpstr>Wingdings</vt:lpstr>
      <vt:lpstr>Hlavní událost</vt:lpstr>
      <vt:lpstr>Prezentace aplikace PowerPoint</vt:lpstr>
      <vt:lpstr>Vánoční týden</vt:lpstr>
      <vt:lpstr>Vánoční hra</vt:lpstr>
      <vt:lpstr>Prezentace aplikace PowerPoint</vt:lpstr>
      <vt:lpstr>Prezentace aplikace PowerPoint</vt:lpstr>
      <vt:lpstr>Prezentace aplikace PowerPoint</vt:lpstr>
      <vt:lpstr>Prezentace aplikace PowerPoint</vt:lpstr>
      <vt:lpstr>Prezentace aplikace PowerPoint</vt:lpstr>
      <vt:lpstr>Z tajenky se dozvíme téma dnešní hodiny: VZOR PÍSEŇ</vt:lpstr>
      <vt:lpstr>Prezentace aplikace PowerPoint</vt:lpstr>
      <vt:lpstr>Shrnutí:</vt:lpstr>
      <vt:lpstr>otázka</vt:lpstr>
      <vt:lpstr>V pohádkách?</vt:lpstr>
      <vt:lpstr>pohádka</vt:lpstr>
      <vt:lpstr>Úterý: úkol Nalepit na papír několik perníčků a kolem domalovat obrázek nebo vytvořit příběh pokud nemáte perníčky, tak je jen namalujte jako obrázek a k nim vytvořte příběh.  ! nejprve ale přejděte na další stránku a přečtěte si text !</vt:lpstr>
      <vt:lpstr>Najdi všechna podstatná jména vzoru píseň a zapiš si je na papír nebo si je zapamatuj.</vt:lpstr>
      <vt:lpstr>Slova, která jsi našel/našla v textu nyní použij v příběhu s perníčky. pokud nemáš perníčky, tak místo nich maluj obrázky a k nim tvoř příběh.</vt:lpstr>
      <vt:lpstr>Ukazujeme si obrázky a čteme příběhy.</vt:lpstr>
      <vt:lpstr>Středa: úkol vymyslet krátkou pohádku, písničku nebo básničku, která obsahuje slova ,,šupina“, ,,baňka“, ,,sáňky“.   </vt:lpstr>
      <vt:lpstr>Prezentace aplikace PowerPoint</vt:lpstr>
      <vt:lpstr>Co bylo, bylo…</vt:lpstr>
      <vt:lpstr>Co bylo, bylo…</vt:lpstr>
      <vt:lpstr>Prezentace aplikace PowerPoint</vt:lpstr>
      <vt:lpstr>VÁNOČNÍ TRADICE </vt:lpstr>
      <vt:lpstr>Prezentace aplikace PowerPoint</vt:lpstr>
      <vt:lpstr>Vyskloňuj slovo JABLOŇ</vt:lpstr>
      <vt:lpstr>Prezentace aplikace PowerPoint</vt:lpstr>
      <vt:lpstr>Prezentace aplikace PowerPoint</vt:lpstr>
      <vt:lpstr>Úkol na zítra</vt:lpstr>
      <vt:lpstr>pátek: kontrola úkolu z pondělí (pohádka)</vt:lpstr>
      <vt:lpstr>A jestli vzory rodu ženského opravdu umíš, to si ověříš na dalších cvičeních.  Vytvoř si do sešitu tři sloupečky dle vzorů ženského rodu, které už znáš. Samostatně pracuj na cvičení, které před sebou uvidíš a počkej, až budeš hotový/á, společně si ho zkontrolujeme.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Společné hodnocení vánočního týdne</vt:lpstr>
      <vt:lpstr>Prezentace aplikace PowerPoint</vt:lpstr>
    </vt:vector>
  </TitlesOfParts>
  <Manager>wiegerova@utb.cz</Manager>
  <Company>Univerzita Tomáše Bati ve Zlíně, Fakulta humanitních studií</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Vánoční týden</dc:title>
  <dc:subject>prezentace</dc:subject>
  <dc:creator>Petra Urbánková</dc:creator>
  <cp:lastModifiedBy>Viktor Pacholík</cp:lastModifiedBy>
  <cp:revision>5</cp:revision>
  <dcterms:created xsi:type="dcterms:W3CDTF">2021-01-08T10:35:56Z</dcterms:created>
  <dcterms:modified xsi:type="dcterms:W3CDTF">2021-08-17T09:10:39Z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0x010100E461948FEC49E54B81F41DFCDCA95CD1</vt:lpwstr>
  </property>
</Properties>
</file>