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5" r:id="rId9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4bJSQJJgpzR3jP97ABN6FQ==" hashData="pq1OmUqbHcZTei0fJhW/brJfglJeOJPFkmKr9Zi1zWUDcgbnI6LnKAWs1DinaZnGBBACD+KhzYAjlUoMTDAWo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33" autoAdjust="0"/>
  </p:normalViewPr>
  <p:slideViewPr>
    <p:cSldViewPr snapToGrid="0">
      <p:cViewPr varScale="1">
        <p:scale>
          <a:sx n="123" d="100"/>
          <a:sy n="123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1F6E82-E4FE-4DF5-90BE-341CFE4019A3}" type="datetime1">
              <a:rPr lang="cs-CZ" smtClean="0"/>
              <a:t>27.01.2022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F60672-C8C4-4DCF-B877-02C0D340BCEB}" type="datetime1">
              <a:rPr lang="cs-CZ" smtClean="0"/>
              <a:t>27.01.2022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rtl="0"/>
            <a:fld id="{3AF60672-C8C4-4DCF-B877-02C0D340BCEB}" type="datetime1">
              <a:rPr lang="cs-CZ" smtClean="0"/>
              <a:t>27.01.2022</a:t>
            </a:fld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98E40627-AA7D-471F-B5F2-0BF9E4C68E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36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Obdélní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Obdélní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Obdélní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20" name="Zástupný symbol pro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B757A148-3510-4E72-9938-6FB6C73F01AC}" type="datetime1">
              <a:rPr lang="cs-CZ" smtClean="0"/>
              <a:t>27.01.2022</a:t>
            </a:fld>
            <a:endParaRPr lang="en-US" dirty="0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E6C2A9-410E-448A-954E-0040863DDA94}" type="datetime1">
              <a:rPr lang="cs-CZ" smtClean="0"/>
              <a:t>27.01.2022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186496-C224-4F0F-BC29-D327824892BA}" type="datetime1">
              <a:rPr lang="cs-CZ" smtClean="0"/>
              <a:t>27.01.2022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83BFF-2158-4E0B-955F-F81B2C6829E3}" type="datetime1">
              <a:rPr lang="cs-CZ" smtClean="0"/>
              <a:t>27.01.2022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Obdélní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Obdélní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Obdélní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71FC348-A95B-4D9B-BC81-C3F6E322B261}" type="datetime1">
              <a:rPr lang="cs-CZ" smtClean="0"/>
              <a:t>27.01.2022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BDC50C-9840-4518-A15D-DE61D385DE31}" type="datetime1">
              <a:rPr lang="cs-CZ" smtClean="0"/>
              <a:t>27.01.2022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12BF9D8-50CB-422B-BC87-9B56A47F9A28}" type="datetime1">
              <a:rPr lang="cs-CZ" smtClean="0"/>
              <a:t>27.01.2022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4B211D-397E-49F0-987A-37031B73686F}" type="datetime1">
              <a:rPr lang="cs-CZ" smtClean="0"/>
              <a:t>27.01.2022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E34C11A-E9E6-4EAB-A5B4-F531E006532C}" type="datetime1">
              <a:rPr lang="cs-CZ" smtClean="0"/>
              <a:t>27.01.2022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99B5957E-EBD5-4B87-9533-1B323153FD8F}" type="datetime1">
              <a:rPr lang="cs-CZ" smtClean="0"/>
              <a:t>27.01.2022</a:t>
            </a:fld>
            <a:endParaRPr lang="en-US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4F885618-289D-4BD4-B88D-CDA7C867FA3E}" type="datetime1">
              <a:rPr lang="cs-CZ" smtClean="0"/>
              <a:t>27.01.2022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Obdélní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Obdélní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016DE02-4111-4D63-947B-220D0222A625}" type="datetime1">
              <a:rPr lang="cs-CZ" smtClean="0"/>
              <a:t>27.01.2022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audio" Target="../media/media1.m4a"/><Relationship Id="rId16" Type="http://schemas.openxmlformats.org/officeDocument/2006/relationships/image" Target="../media/image14.jpg"/><Relationship Id="rId1" Type="http://schemas.microsoft.com/office/2007/relationships/media" Target="../media/media1.m4a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3.m4a"/><Relationship Id="rId7" Type="http://schemas.openxmlformats.org/officeDocument/2006/relationships/image" Target="../media/image2.jpe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7.png"/><Relationship Id="rId5" Type="http://schemas.openxmlformats.org/officeDocument/2006/relationships/image" Target="../media/image26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Obdélní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Obdélní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cs" sz="4400" dirty="0">
                <a:solidFill>
                  <a:schemeClr val="tx1"/>
                </a:solidFill>
              </a:rPr>
              <a:t>Vyjmenovaná slova po p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 rtlCol="0">
            <a:normAutofit/>
          </a:bodyPr>
          <a:lstStyle/>
          <a:p>
            <a:pPr rtl="0"/>
            <a:r>
              <a:rPr lang="cs" dirty="0">
                <a:solidFill>
                  <a:schemeClr val="tx1"/>
                </a:solidFill>
              </a:rPr>
              <a:t>3. </a:t>
            </a:r>
            <a:r>
              <a:rPr lang="cs-CZ" dirty="0">
                <a:solidFill>
                  <a:schemeClr val="tx1"/>
                </a:solidFill>
              </a:rPr>
              <a:t>t</a:t>
            </a:r>
            <a:r>
              <a:rPr lang="cs" dirty="0">
                <a:solidFill>
                  <a:schemeClr val="tx1"/>
                </a:solidFill>
              </a:rPr>
              <a:t>řída ZŠ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B6E057D-0734-45AE-8FDD-0466716F0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34C11A-E9E6-4EAB-A5B4-F531E006532C}" type="datetime1">
              <a:rPr lang="cs-CZ" smtClean="0"/>
              <a:t>27.01.2022</a:t>
            </a:fld>
            <a:endParaRPr lang="en-US"/>
          </a:p>
        </p:txBody>
      </p:sp>
      <p:pic>
        <p:nvPicPr>
          <p:cNvPr id="4" name="Obrázek 3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71CC1A85-79D2-49FA-BA21-E8A5D992F8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1970"/>
            <a:ext cx="12191979" cy="685799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889CAA1E-AA63-4C58-B385-926B7DFF70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059619" cy="205961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60176A9-1D21-4B04-A27C-BE8E923D0D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492" y="3795"/>
            <a:ext cx="2059618" cy="205961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F5A7831-0CCD-4809-9805-969ED508CD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985" y="-2541"/>
            <a:ext cx="2059618" cy="205961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5B74D4D-5A8F-4089-B8E3-E34EF8C59C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221" y="0"/>
            <a:ext cx="2059618" cy="2059618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EB2AC679-D514-4C20-AC3E-E6C36981BA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03" y="-1"/>
            <a:ext cx="2059618" cy="205961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7C272B3E-5F00-4863-B41D-3EB9953707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9" y="0"/>
            <a:ext cx="2059618" cy="205961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A3D4E90B-C1A5-46FC-8AEB-29B0A7958EA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1" y="2597546"/>
            <a:ext cx="2059619" cy="2059619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5BC3FE2E-3452-4549-9F3A-8628F9CEAC7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597" y="2588808"/>
            <a:ext cx="2059618" cy="2059618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6F0F821B-D61A-48D2-BD2E-2AE6AB71B10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18" y="2597548"/>
            <a:ext cx="2042139" cy="2042139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C0C79554-73FE-4218-9442-4800634016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523" y="2606286"/>
            <a:ext cx="2042140" cy="2042140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DC9D3743-A9AD-450E-B944-6EB175712C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581" y="2597547"/>
            <a:ext cx="2042140" cy="2042140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9DF2F73F-FEF0-4D2C-8A22-93E2F91E4CD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39" y="2588808"/>
            <a:ext cx="2059618" cy="2059618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C4492135-3882-45DE-9EA3-513FFDAFB7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406" y="4646895"/>
            <a:ext cx="2233336" cy="2233336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922F1E8C-986D-4148-801E-0C9AD2E9BB6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664" y="4657164"/>
            <a:ext cx="2221534" cy="2221534"/>
          </a:xfrm>
          <a:prstGeom prst="rect">
            <a:avLst/>
          </a:prstGeom>
        </p:spPr>
      </p:pic>
      <p:pic>
        <p:nvPicPr>
          <p:cNvPr id="42" name="Nahraný zvuk">
            <a:hlinkClick r:id="" action="ppaction://media"/>
            <a:extLst>
              <a:ext uri="{FF2B5EF4-FFF2-40B4-BE49-F238E27FC236}">
                <a16:creationId xmlns:a16="http://schemas.microsoft.com/office/drawing/2014/main" id="{9C41B350-36BF-4108-BEAB-EC92BA27DE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741810" y="55221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561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5C002EE5-E4FF-463C-8DAA-9AC0B6D407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29" name="Obdélník 22">
            <a:extLst>
              <a:ext uri="{FF2B5EF4-FFF2-40B4-BE49-F238E27FC236}">
                <a16:creationId xmlns:a16="http://schemas.microsoft.com/office/drawing/2014/main" id="{F5380E9A-163E-4576-BCDD-0A450B7E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Obdélník 24">
            <a:extLst>
              <a:ext uri="{FF2B5EF4-FFF2-40B4-BE49-F238E27FC236}">
                <a16:creationId xmlns:a16="http://schemas.microsoft.com/office/drawing/2014/main" id="{88DDEF77-9746-4D83-91F9-442A2487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C9295F-E638-4F61-AFE2-CF3E4055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214" y="2145675"/>
            <a:ext cx="6718433" cy="2566650"/>
          </a:xfrm>
        </p:spPr>
        <p:txBody>
          <a:bodyPr rtlCol="0">
            <a:normAutofit fontScale="90000"/>
          </a:bodyPr>
          <a:lstStyle/>
          <a:p>
            <a:pPr rtl="0"/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Popletený netop_r letěl přes den a viděl malou včelku, která op_lovala květinu. Po své práci včelka letěla do úlu a po cestě spatřila klop_tajícího koně s poraněným kop_ tem. Kůň zp_toval svědomí, že málem přišlápl malého slep_še, ale naštěstí se mu nic nestalo. </a:t>
            </a:r>
            <a:endParaRPr lang="en-US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6FD067C-193D-4059-BEC2-3E1B17FF190E}"/>
              </a:ext>
            </a:extLst>
          </p:cNvPr>
          <p:cNvSpPr txBox="1"/>
          <p:nvPr/>
        </p:nvSpPr>
        <p:spPr>
          <a:xfrm>
            <a:off x="4671890" y="1657471"/>
            <a:ext cx="6793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Cvičení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Nahraný zvuk">
            <a:hlinkClick r:id="" action="ppaction://media"/>
            <a:extLst>
              <a:ext uri="{FF2B5EF4-FFF2-40B4-BE49-F238E27FC236}">
                <a16:creationId xmlns:a16="http://schemas.microsoft.com/office/drawing/2014/main" id="{F07DA0F8-9E17-4236-9AFC-D7E5C0F478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85551" y="3837002"/>
            <a:ext cx="487363" cy="487363"/>
          </a:xfrm>
          <a:prstGeom prst="rect">
            <a:avLst/>
          </a:prstGeom>
        </p:spPr>
      </p:pic>
      <p:pic>
        <p:nvPicPr>
          <p:cNvPr id="7" name="Nahraný zvuk">
            <a:hlinkClick r:id="" action="ppaction://media"/>
            <a:extLst>
              <a:ext uri="{FF2B5EF4-FFF2-40B4-BE49-F238E27FC236}">
                <a16:creationId xmlns:a16="http://schemas.microsoft.com/office/drawing/2014/main" id="{B863590D-ECC6-485F-BC69-5CF8687522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85552" y="17907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10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2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4FE0C1-139E-4147-8990-485678990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F5CD3A0-DED1-40E4-A0CB-0910B5D6F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64B211D-397E-49F0-987A-37031B73686F}" type="datetime1">
              <a:rPr lang="cs-CZ" smtClean="0"/>
              <a:t>27.01.2022</a:t>
            </a:fld>
            <a:endParaRPr lang="en-US"/>
          </a:p>
        </p:txBody>
      </p:sp>
      <p:pic>
        <p:nvPicPr>
          <p:cNvPr id="5" name="Obrázek 4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140D8468-1413-48A5-9A17-FF109A1472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359" y="0"/>
            <a:ext cx="12191979" cy="6857990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9F1AD379-7038-442D-BA96-B793AB99BB3F}"/>
              </a:ext>
            </a:extLst>
          </p:cNvPr>
          <p:cNvSpPr/>
          <p:nvPr/>
        </p:nvSpPr>
        <p:spPr>
          <a:xfrm>
            <a:off x="3666477" y="1174516"/>
            <a:ext cx="8131946" cy="4403324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23E68AC-1D0C-4EA0-84AB-E6B8F6CF3C2A}"/>
              </a:ext>
            </a:extLst>
          </p:cNvPr>
          <p:cNvSpPr txBox="1"/>
          <p:nvPr/>
        </p:nvSpPr>
        <p:spPr>
          <a:xfrm>
            <a:off x="3790764" y="1428533"/>
            <a:ext cx="3808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Cvičení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F30BEBA-893C-4384-BC21-8693862B3DA8}"/>
              </a:ext>
            </a:extLst>
          </p:cNvPr>
          <p:cNvSpPr txBox="1"/>
          <p:nvPr/>
        </p:nvSpPr>
        <p:spPr>
          <a:xfrm>
            <a:off x="3941684" y="2142768"/>
            <a:ext cx="7315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LcParenR"/>
            </a:pPr>
            <a:r>
              <a:rPr lang="cs-CZ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pytlák – pytlík – pytlačit – jazykozpyt – pytlovina</a:t>
            </a:r>
          </a:p>
          <a:p>
            <a:r>
              <a:rPr lang="cs-CZ" sz="2800" dirty="0">
                <a:effectLst/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</a:t>
            </a:r>
            <a:endParaRPr lang="cs-CZ" sz="2400" dirty="0">
              <a:highlight>
                <a:srgbClr val="80808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cs-CZ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kopýtko – kopytník – odpykat – sudokopytník – lichokopytník</a:t>
            </a:r>
          </a:p>
          <a:p>
            <a:r>
              <a:rPr lang="cs-CZ" sz="2800" dirty="0">
                <a:effectLst/>
                <a:highlight>
                  <a:srgbClr val="80808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_________________________________________________________</a:t>
            </a:r>
            <a:endParaRPr lang="cs-CZ" sz="1800" dirty="0">
              <a:effectLst/>
              <a:highlight>
                <a:srgbClr val="80808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10AC5C9-986B-42A3-AC1D-141CB19A7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57" y="4422087"/>
            <a:ext cx="3561426" cy="243590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4346B9B-6059-428C-AF4C-F9EC71BCB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9" y="18763"/>
            <a:ext cx="3551069" cy="4403324"/>
          </a:xfrm>
          <a:prstGeom prst="rect">
            <a:avLst/>
          </a:prstGeom>
        </p:spPr>
      </p:pic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id="{D506C876-5C26-45AA-800C-6064504E03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32450" y="59742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189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CD854A3-5535-440C-8C1B-0E3C7CF8B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34C11A-E9E6-4EAB-A5B4-F531E006532C}" type="datetime1">
              <a:rPr lang="cs-CZ" smtClean="0"/>
              <a:t>27.01.2022</a:t>
            </a:fld>
            <a:endParaRPr lang="en-US"/>
          </a:p>
        </p:txBody>
      </p:sp>
      <p:pic>
        <p:nvPicPr>
          <p:cNvPr id="6" name="Obrázek 5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58A9569D-9DEE-46F5-A4A6-604A84C68C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79" cy="6857990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E6218963-EC0C-4341-9E58-D8DE6DD45258}"/>
              </a:ext>
            </a:extLst>
          </p:cNvPr>
          <p:cNvSpPr/>
          <p:nvPr/>
        </p:nvSpPr>
        <p:spPr>
          <a:xfrm>
            <a:off x="177554" y="257452"/>
            <a:ext cx="4518734" cy="37268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cs-CZ" b="1" dirty="0"/>
              <a:t>3. Cvičení </a:t>
            </a:r>
          </a:p>
          <a:p>
            <a:endParaRPr lang="cs-CZ" dirty="0"/>
          </a:p>
          <a:p>
            <a:r>
              <a:rPr lang="cs-CZ" dirty="0"/>
              <a:t>      1. Jak se nazývá ret u zvířat?</a:t>
            </a:r>
          </a:p>
          <a:p>
            <a:r>
              <a:rPr lang="cs-CZ" dirty="0"/>
              <a:t>      2. Co je žlutý prášek na květu?</a:t>
            </a:r>
          </a:p>
          <a:p>
            <a:r>
              <a:rPr lang="cs-CZ" dirty="0"/>
              <a:t>      3. Které zvíře spí hlavou dolů?</a:t>
            </a:r>
          </a:p>
          <a:p>
            <a:r>
              <a:rPr lang="cs-CZ" dirty="0"/>
              <a:t>      4. Jaký je páv?</a:t>
            </a:r>
          </a:p>
          <a:p>
            <a:r>
              <a:rPr lang="cs-CZ" dirty="0"/>
              <a:t>      5. Použij zdrobnělinu slova ptačí péro. </a:t>
            </a:r>
          </a:p>
          <a:p>
            <a:r>
              <a:rPr lang="cs-CZ" dirty="0"/>
              <a:t>      6. Jak se říká člověku, který se bojí? 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9C1BFD5-B7FB-4F84-96D4-DE6ADA2B7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3" y="2311967"/>
            <a:ext cx="6998563" cy="433870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967A6179-6034-4F82-B06F-49044B8C6FA1}"/>
              </a:ext>
            </a:extLst>
          </p:cNvPr>
          <p:cNvSpPr txBox="1"/>
          <p:nvPr/>
        </p:nvSpPr>
        <p:spPr>
          <a:xfrm>
            <a:off x="5598839" y="2698811"/>
            <a:ext cx="49715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1.</a:t>
            </a:r>
          </a:p>
          <a:p>
            <a:endParaRPr lang="cs-CZ" b="1" dirty="0"/>
          </a:p>
          <a:p>
            <a:endParaRPr lang="cs-CZ" sz="800" b="1" dirty="0"/>
          </a:p>
          <a:p>
            <a:r>
              <a:rPr lang="cs-CZ" b="1" dirty="0"/>
              <a:t>2.</a:t>
            </a:r>
          </a:p>
          <a:p>
            <a:endParaRPr lang="cs-CZ" sz="2000" b="1" dirty="0"/>
          </a:p>
          <a:p>
            <a:r>
              <a:rPr lang="cs-CZ" b="1" dirty="0"/>
              <a:t>3.</a:t>
            </a:r>
          </a:p>
          <a:p>
            <a:endParaRPr lang="cs-CZ" b="1" dirty="0"/>
          </a:p>
          <a:p>
            <a:endParaRPr lang="cs-CZ" sz="600" b="1" dirty="0"/>
          </a:p>
          <a:p>
            <a:r>
              <a:rPr lang="cs-CZ" b="1" dirty="0"/>
              <a:t>4.</a:t>
            </a:r>
          </a:p>
          <a:p>
            <a:endParaRPr lang="cs-CZ" sz="700" b="1" dirty="0"/>
          </a:p>
          <a:p>
            <a:endParaRPr lang="cs-CZ" b="1" dirty="0"/>
          </a:p>
          <a:p>
            <a:r>
              <a:rPr lang="cs-CZ" b="1" dirty="0"/>
              <a:t>5.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BAA11D2B-3F2D-4C81-868B-CD421B5FD40E}"/>
              </a:ext>
            </a:extLst>
          </p:cNvPr>
          <p:cNvSpPr txBox="1"/>
          <p:nvPr/>
        </p:nvSpPr>
        <p:spPr>
          <a:xfrm>
            <a:off x="4756700" y="5834985"/>
            <a:ext cx="518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6. </a:t>
            </a:r>
          </a:p>
        </p:txBody>
      </p:sp>
      <p:pic>
        <p:nvPicPr>
          <p:cNvPr id="2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7A852D82-FC7E-4060-BB01-A61F0EF33B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3239" y="4933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06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97E19A3-97AD-4AE4-9D47-03DFCD16A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34C11A-E9E6-4EAB-A5B4-F531E006532C}" type="datetime1">
              <a:rPr lang="cs-CZ" smtClean="0"/>
              <a:t>27.01.2022</a:t>
            </a:fld>
            <a:endParaRPr lang="en-US"/>
          </a:p>
        </p:txBody>
      </p:sp>
      <p:pic>
        <p:nvPicPr>
          <p:cNvPr id="4" name="Obrázek 3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AA46C78D-1736-4F91-94DF-DFD8EC1B34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D6D1B09-CB8D-4AB6-9193-EF67A78096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86" y="3286958"/>
            <a:ext cx="2510564" cy="254677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CBA3E31-5315-4575-9390-FD321200A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69" y="408055"/>
            <a:ext cx="3177403" cy="2546774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90E068BA-AD6C-4448-9247-DE94BA73F9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686" y="3716741"/>
            <a:ext cx="2779277" cy="289378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28F9B4DD-F6AC-4043-8ECC-B84B2AEF5A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464" y="2250060"/>
            <a:ext cx="2710750" cy="3693595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6D1AC32-23F7-4168-97B3-D613B1A26261}"/>
              </a:ext>
            </a:extLst>
          </p:cNvPr>
          <p:cNvSpPr txBox="1"/>
          <p:nvPr/>
        </p:nvSpPr>
        <p:spPr>
          <a:xfrm>
            <a:off x="719091" y="721269"/>
            <a:ext cx="3773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Cvičení </a:t>
            </a:r>
          </a:p>
        </p:txBody>
      </p:sp>
      <p:pic>
        <p:nvPicPr>
          <p:cNvPr id="3" name="Nahraný zvuk">
            <a:hlinkClick r:id="" action="ppaction://media"/>
            <a:extLst>
              <a:ext uri="{FF2B5EF4-FFF2-40B4-BE49-F238E27FC236}">
                <a16:creationId xmlns:a16="http://schemas.microsoft.com/office/drawing/2014/main" id="{84ED88CE-3598-41C5-94A1-10CBE5ADB2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73065" y="15507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28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1D8C800-CC56-4F58-9976-81187934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34C11A-E9E6-4EAB-A5B4-F531E006532C}" type="datetime1">
              <a:rPr lang="cs-CZ" smtClean="0"/>
              <a:t>27.01.2022</a:t>
            </a:fld>
            <a:endParaRPr lang="en-US"/>
          </a:p>
        </p:txBody>
      </p:sp>
      <p:pic>
        <p:nvPicPr>
          <p:cNvPr id="4" name="Obrázek 3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A2FFE092-18C1-467C-A25A-F7AD952338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2E21638D-90B8-4AB0-8EC0-2A258DF08CF2}"/>
              </a:ext>
            </a:extLst>
          </p:cNvPr>
          <p:cNvSpPr/>
          <p:nvPr/>
        </p:nvSpPr>
        <p:spPr>
          <a:xfrm>
            <a:off x="849297" y="1298359"/>
            <a:ext cx="10493406" cy="42612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2870CAF-9A68-42E6-A6F9-83EC8A5527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25" y="2029656"/>
            <a:ext cx="9269150" cy="2798686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7DED08A7-FD28-4405-9560-924E8DCAD5F1}"/>
              </a:ext>
            </a:extLst>
          </p:cNvPr>
          <p:cNvSpPr txBox="1"/>
          <p:nvPr/>
        </p:nvSpPr>
        <p:spPr>
          <a:xfrm>
            <a:off x="1012054" y="1464617"/>
            <a:ext cx="300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5. cvičení</a:t>
            </a:r>
          </a:p>
        </p:txBody>
      </p:sp>
      <p:pic>
        <p:nvPicPr>
          <p:cNvPr id="16" name="Nahraný zvuk">
            <a:hlinkClick r:id="" action="ppaction://media"/>
            <a:extLst>
              <a:ext uri="{FF2B5EF4-FFF2-40B4-BE49-F238E27FC236}">
                <a16:creationId xmlns:a16="http://schemas.microsoft.com/office/drawing/2014/main" id="{C03828AB-A6B9-4F85-A3E2-8033972AB9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03316" y="35837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6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E1D550A-3926-466D-8C75-BAA655D7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E34C11A-E9E6-4EAB-A5B4-F531E006532C}" type="datetime1">
              <a:rPr lang="cs-CZ" smtClean="0"/>
              <a:t>27.01.2022</a:t>
            </a:fld>
            <a:endParaRPr lang="en-US"/>
          </a:p>
        </p:txBody>
      </p:sp>
      <p:pic>
        <p:nvPicPr>
          <p:cNvPr id="8" name="Obrázek 7" descr="Obrázek s látkou, zakrytým stolem a červenou barvu&#10;&#10;Automaticky generovaný popis">
            <a:extLst>
              <a:ext uri="{FF2B5EF4-FFF2-40B4-BE49-F238E27FC236}">
                <a16:creationId xmlns:a16="http://schemas.microsoft.com/office/drawing/2014/main" id="{B6B54205-FCF4-49BF-B6B3-3A7D1ACC63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A641EE6-EDBE-4C0C-A34B-3DEA6A46E3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79" cy="6858000"/>
          </a:xfrm>
          <a:prstGeom prst="rect">
            <a:avLst/>
          </a:prstGeom>
        </p:spPr>
      </p:pic>
      <p:pic>
        <p:nvPicPr>
          <p:cNvPr id="11" name="Nahraný zvuk">
            <a:hlinkClick r:id="" action="ppaction://media"/>
            <a:extLst>
              <a:ext uri="{FF2B5EF4-FFF2-40B4-BE49-F238E27FC236}">
                <a16:creationId xmlns:a16="http://schemas.microsoft.com/office/drawing/2014/main" id="{35FCCF6A-319F-4641-AD86-A49CC41F9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4652" y="965108"/>
            <a:ext cx="487363" cy="48736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556194D-F810-4B2D-8AC0-CC92F8DDB2CA}"/>
              </a:ext>
            </a:extLst>
          </p:cNvPr>
          <p:cNvSpPr txBox="1"/>
          <p:nvPr/>
        </p:nvSpPr>
        <p:spPr>
          <a:xfrm>
            <a:off x="10360241" y="6382591"/>
            <a:ext cx="3391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Zlata Fiantová</a:t>
            </a:r>
          </a:p>
        </p:txBody>
      </p:sp>
    </p:spTree>
    <p:extLst>
      <p:ext uri="{BB962C8B-B14F-4D97-AF65-F5344CB8AC3E}">
        <p14:creationId xmlns:p14="http://schemas.microsoft.com/office/powerpoint/2010/main" val="96672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2_TF56410444" id="{D9A60A82-AEBF-45C2-B5DF-1D3D356FACD2}" vid="{829DC7C5-F515-43FD-BAC4-4E2F13367BF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{42F4A6FA-5A00-4DFA-B126-3A74F1B6556E}tf56410444_win32</Template>
  <TotalTime>284</TotalTime>
  <Words>185</Words>
  <Application>Microsoft Office PowerPoint</Application>
  <PresentationFormat>Widescreen</PresentationFormat>
  <Paragraphs>42</Paragraphs>
  <Slides>8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Avenir Next LT Pro</vt:lpstr>
      <vt:lpstr>Avenir Next LT Pro Light</vt:lpstr>
      <vt:lpstr>Calibri</vt:lpstr>
      <vt:lpstr>Garamond</vt:lpstr>
      <vt:lpstr>SavonVTI</vt:lpstr>
      <vt:lpstr>Vyjmenovaná slova po p</vt:lpstr>
      <vt:lpstr>PowerPoint Presentation</vt:lpstr>
      <vt:lpstr>Popletený netop_r letěl přes den a viděl malou včelku, která op_lovala květinu. Po své práci včelka letěla do úlu a po cestě spatřila klop_tajícího koně s poraněným kop_ tem. Kůň zp_toval svědomí, že málem přišlápl malého slep_še, ale naštěstí se mu nic nestalo.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Adriana Wiegerová</Manager>
  <Company>Univerzita Tomáše Bati ve Zlíně, Fakulta humanitních studií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Vyjmenovaná slova po p</dc:title>
  <dc:creator>Zlata</dc:creator>
  <cp:lastModifiedBy>Juraj Obonya</cp:lastModifiedBy>
  <cp:revision>19</cp:revision>
  <dcterms:created xsi:type="dcterms:W3CDTF">2020-11-02T17:48:20Z</dcterms:created>
  <dcterms:modified xsi:type="dcterms:W3CDTF">2022-01-27T01:26:16Z</dcterms:modified>
</cp:coreProperties>
</file>