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5"/>
  </p:handoutMasterIdLst>
  <p:sldIdLst>
    <p:sldId id="256" r:id="rId2"/>
    <p:sldId id="258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2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BHB4wVcjdvFi1gVW12pZ1A==" hashData="SmBu3eK5kTZ5jPz8ve33REVn44bAwX4n5K+For/4iIcIUg+ysl3A3Q2w8N0yNiMEqSZNUe1fYQXTVmAtRkZj/Q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134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716" y="-6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02CB3D-7556-4DB0-A689-F1B108C78131}" type="datetimeFigureOut">
              <a:rPr lang="cs-CZ" smtClean="0"/>
              <a:t>26.01.2022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017CCA-B6E1-4DF5-8A6D-D039B3F66D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27653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3DF3C-DBCD-4A53-B135-3CCA6F868F09}" type="datetimeFigureOut">
              <a:rPr lang="cs-CZ" smtClean="0"/>
              <a:t>26.01.2022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2089-4C5E-4ADD-8B09-EFC5D308F2F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3DF3C-DBCD-4A53-B135-3CCA6F868F09}" type="datetimeFigureOut">
              <a:rPr lang="cs-CZ" smtClean="0"/>
              <a:t>26.01.2022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2089-4C5E-4ADD-8B09-EFC5D308F2F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3DF3C-DBCD-4A53-B135-3CCA6F868F09}" type="datetimeFigureOut">
              <a:rPr lang="cs-CZ" smtClean="0"/>
              <a:t>26.01.2022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2089-4C5E-4ADD-8B09-EFC5D308F2F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3DF3C-DBCD-4A53-B135-3CCA6F868F09}" type="datetimeFigureOut">
              <a:rPr lang="cs-CZ" smtClean="0"/>
              <a:t>26.01.2022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2089-4C5E-4ADD-8B09-EFC5D308F2F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3DF3C-DBCD-4A53-B135-3CCA6F868F09}" type="datetimeFigureOut">
              <a:rPr lang="cs-CZ" smtClean="0"/>
              <a:t>26.01.2022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2089-4C5E-4ADD-8B09-EFC5D308F2F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3DF3C-DBCD-4A53-B135-3CCA6F868F09}" type="datetimeFigureOut">
              <a:rPr lang="cs-CZ" smtClean="0"/>
              <a:t>26.01.2022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2089-4C5E-4ADD-8B09-EFC5D308F2F2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3DF3C-DBCD-4A53-B135-3CCA6F868F09}" type="datetimeFigureOut">
              <a:rPr lang="cs-CZ" smtClean="0"/>
              <a:t>26.01.2022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2089-4C5E-4ADD-8B09-EFC5D308F2F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3DF3C-DBCD-4A53-B135-3CCA6F868F09}" type="datetimeFigureOut">
              <a:rPr lang="cs-CZ" smtClean="0"/>
              <a:t>26.01.2022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2089-4C5E-4ADD-8B09-EFC5D308F2F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3DF3C-DBCD-4A53-B135-3CCA6F868F09}" type="datetimeFigureOut">
              <a:rPr lang="cs-CZ" smtClean="0"/>
              <a:t>26.01.2022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2089-4C5E-4ADD-8B09-EFC5D308F2F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3DF3C-DBCD-4A53-B135-3CCA6F868F09}" type="datetimeFigureOut">
              <a:rPr lang="cs-CZ" smtClean="0"/>
              <a:t>26.01.2022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DB2089-4C5E-4ADD-8B09-EFC5D308F2F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3DF3C-DBCD-4A53-B135-3CCA6F868F09}" type="datetimeFigureOut">
              <a:rPr lang="cs-CZ" smtClean="0"/>
              <a:t>26.01.2022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2089-4C5E-4ADD-8B09-EFC5D308F2F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123DF3C-DBCD-4A53-B135-3CCA6F868F09}" type="datetimeFigureOut">
              <a:rPr lang="cs-CZ" smtClean="0"/>
              <a:t>26.01.2022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72DB2089-4C5E-4ADD-8B09-EFC5D308F2F2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media" Target="../media/media19.wav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4.png"/><Relationship Id="rId2" Type="http://schemas.openxmlformats.org/officeDocument/2006/relationships/audio" Target="../media/media18.wav"/><Relationship Id="rId1" Type="http://schemas.microsoft.com/office/2007/relationships/media" Target="../media/media18.wav"/><Relationship Id="rId6" Type="http://schemas.openxmlformats.org/officeDocument/2006/relationships/audio" Target="../media/media20.wav"/><Relationship Id="rId11" Type="http://schemas.openxmlformats.org/officeDocument/2006/relationships/image" Target="../media/image25.png"/><Relationship Id="rId5" Type="http://schemas.microsoft.com/office/2007/relationships/media" Target="../media/media20.wav"/><Relationship Id="rId10" Type="http://schemas.openxmlformats.org/officeDocument/2006/relationships/image" Target="../media/image24.png"/><Relationship Id="rId4" Type="http://schemas.openxmlformats.org/officeDocument/2006/relationships/audio" Target="../media/media19.wav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22.wav"/><Relationship Id="rId7" Type="http://schemas.openxmlformats.org/officeDocument/2006/relationships/image" Target="../media/image4.png"/><Relationship Id="rId2" Type="http://schemas.openxmlformats.org/officeDocument/2006/relationships/audio" Target="../media/media21.wav"/><Relationship Id="rId1" Type="http://schemas.microsoft.com/office/2007/relationships/media" Target="../media/media21.wav"/><Relationship Id="rId6" Type="http://schemas.openxmlformats.org/officeDocument/2006/relationships/image" Target="../media/image26.pn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2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3.wav"/><Relationship Id="rId1" Type="http://schemas.microsoft.com/office/2007/relationships/media" Target="../media/media23.wav"/><Relationship Id="rId5" Type="http://schemas.openxmlformats.org/officeDocument/2006/relationships/image" Target="../media/image4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4.wav"/><Relationship Id="rId7" Type="http://schemas.openxmlformats.org/officeDocument/2006/relationships/image" Target="../media/image9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wav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media" Target="../media/media6.wav"/><Relationship Id="rId7" Type="http://schemas.openxmlformats.org/officeDocument/2006/relationships/slideLayout" Target="../slideLayouts/slideLayout6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audio" Target="../media/media7.wav"/><Relationship Id="rId5" Type="http://schemas.microsoft.com/office/2007/relationships/media" Target="../media/media7.wav"/><Relationship Id="rId4" Type="http://schemas.openxmlformats.org/officeDocument/2006/relationships/audio" Target="../media/media6.wav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media" Target="../media/media9.wav"/><Relationship Id="rId7" Type="http://schemas.openxmlformats.org/officeDocument/2006/relationships/image" Target="../media/image13.png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0.png"/><Relationship Id="rId4" Type="http://schemas.openxmlformats.org/officeDocument/2006/relationships/audio" Target="../media/media9.wav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11.wav"/><Relationship Id="rId7" Type="http://schemas.openxmlformats.org/officeDocument/2006/relationships/image" Target="../media/image10.png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../media/image16.pn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11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media" Target="../media/media13.wav"/><Relationship Id="rId7" Type="http://schemas.openxmlformats.org/officeDocument/2006/relationships/image" Target="../media/image10.png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6" Type="http://schemas.openxmlformats.org/officeDocument/2006/relationships/image" Target="../media/image17.pn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13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media" Target="../media/media16.wav"/><Relationship Id="rId7" Type="http://schemas.openxmlformats.org/officeDocument/2006/relationships/slideLayout" Target="../slideLayouts/slideLayout6.xml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6" Type="http://schemas.openxmlformats.org/officeDocument/2006/relationships/audio" Target="../media/media17.wav"/><Relationship Id="rId5" Type="http://schemas.microsoft.com/office/2007/relationships/media" Target="../media/media17.wav"/><Relationship Id="rId10" Type="http://schemas.openxmlformats.org/officeDocument/2006/relationships/image" Target="../media/image21.png"/><Relationship Id="rId4" Type="http://schemas.openxmlformats.org/officeDocument/2006/relationships/audio" Target="../media/media16.wav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18548"/>
            <a:ext cx="5544616" cy="2304256"/>
          </a:xfrm>
        </p:spPr>
        <p:txBody>
          <a:bodyPr/>
          <a:lstStyle/>
          <a:p>
            <a:r>
              <a:rPr lang="cs-CZ" sz="4000" dirty="0"/>
              <a:t>Části Lidského Těla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16632"/>
            <a:ext cx="4275813" cy="6408712"/>
          </a:xfrm>
          <a:prstGeom prst="rect">
            <a:avLst/>
          </a:prstGeom>
        </p:spPr>
      </p:pic>
      <p:pic>
        <p:nvPicPr>
          <p:cNvPr id="9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19672" y="3429000"/>
            <a:ext cx="1643360" cy="164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77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65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Horní a dolní končetiny:</a:t>
            </a:r>
          </a:p>
        </p:txBody>
      </p:sp>
      <p:pic>
        <p:nvPicPr>
          <p:cNvPr id="9220" name="Picture 4" descr="Paže, Vlevo, Ruka, Lidské, Tělo, Část, Varhan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095" y="1066426"/>
            <a:ext cx="2722612" cy="544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Sprinter, Maratón, Sportovní, Silueta, Běží, Školení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5432403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246" y="705591"/>
            <a:ext cx="4998306" cy="609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03" y="1056974"/>
            <a:ext cx="4841148" cy="5676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délník 3"/>
          <p:cNvSpPr/>
          <p:nvPr/>
        </p:nvSpPr>
        <p:spPr>
          <a:xfrm>
            <a:off x="5388091" y="159048"/>
            <a:ext cx="1451337" cy="347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Zvuk číslo 1.</a:t>
            </a:r>
          </a:p>
        </p:txBody>
      </p:sp>
      <p:pic>
        <p:nvPicPr>
          <p:cNvPr id="3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508104" y="332656"/>
            <a:ext cx="1211312" cy="1211312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7374981" y="3429000"/>
            <a:ext cx="1624381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Zvuk číslo 2.</a:t>
            </a:r>
          </a:p>
        </p:txBody>
      </p:sp>
      <p:pic>
        <p:nvPicPr>
          <p:cNvPr id="6" name="Nahraný zvu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960707" y="2554499"/>
            <a:ext cx="825722" cy="825722"/>
          </a:xfrm>
          <a:prstGeom prst="rect">
            <a:avLst/>
          </a:prstGeom>
        </p:spPr>
      </p:pic>
      <p:pic>
        <p:nvPicPr>
          <p:cNvPr id="7" name="Nahraný zvuk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95536" y="2505720"/>
            <a:ext cx="923280" cy="923280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119659" y="3607280"/>
            <a:ext cx="147503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Zvuk číslo 3.</a:t>
            </a:r>
          </a:p>
        </p:txBody>
      </p:sp>
    </p:spTree>
    <p:extLst>
      <p:ext uri="{BB962C8B-B14F-4D97-AF65-F5344CB8AC3E}">
        <p14:creationId xmlns:p14="http://schemas.microsoft.com/office/powerpoint/2010/main" val="327575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760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844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601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4" grpId="0" animBg="1"/>
      <p:bldP spid="5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DOPLŇUJÍCÍ OTÁZKY: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980728"/>
            <a:ext cx="4824536" cy="6095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5536" y="996752"/>
            <a:ext cx="1296144" cy="1296144"/>
          </a:xfrm>
          <a:prstGeom prst="rect">
            <a:avLst/>
          </a:prstGeom>
        </p:spPr>
      </p:pic>
      <p:pic>
        <p:nvPicPr>
          <p:cNvPr id="5" name="Nahraný zvu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236296" y="2852936"/>
            <a:ext cx="1067296" cy="1067296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251520" y="2204864"/>
            <a:ext cx="144016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Zvuk číslo 1.</a:t>
            </a:r>
          </a:p>
        </p:txBody>
      </p:sp>
      <p:sp>
        <p:nvSpPr>
          <p:cNvPr id="7" name="Obdélník 6"/>
          <p:cNvSpPr/>
          <p:nvPr/>
        </p:nvSpPr>
        <p:spPr>
          <a:xfrm>
            <a:off x="7236296" y="4077072"/>
            <a:ext cx="158417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Zvuk číslo 2.</a:t>
            </a:r>
          </a:p>
        </p:txBody>
      </p:sp>
    </p:spTree>
    <p:extLst>
      <p:ext uri="{BB962C8B-B14F-4D97-AF65-F5344CB8AC3E}">
        <p14:creationId xmlns:p14="http://schemas.microsoft.com/office/powerpoint/2010/main" val="209520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69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632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493456" cy="1119024"/>
          </a:xfrm>
        </p:spPr>
        <p:txBody>
          <a:bodyPr/>
          <a:lstStyle/>
          <a:p>
            <a:pPr algn="ctr"/>
            <a:r>
              <a:rPr lang="cs-CZ" dirty="0"/>
              <a:t>Já ti za dnešní spolupráci dávám pochvalu!!!</a:t>
            </a:r>
          </a:p>
        </p:txBody>
      </p:sp>
      <p:pic>
        <p:nvPicPr>
          <p:cNvPr id="11266" name="Picture 2" descr="Stopem, Palec Nahoru, Jako, Schválit, A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68760"/>
            <a:ext cx="5393291" cy="5082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5576" y="1700808"/>
            <a:ext cx="144016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72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95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Použité zdroje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0" dirty="0"/>
              <a:t>Doleželová, M., &amp; Janoušková, Z. </a:t>
            </a:r>
            <a:r>
              <a:rPr lang="cs-CZ" b="0" i="1" dirty="0"/>
              <a:t>Lidské tělo</a:t>
            </a:r>
            <a:r>
              <a:rPr lang="cs-CZ" b="0" dirty="0"/>
              <a:t>. Online dostupné z: https://www.inkluzivniskola.cz/sites/default/files/uploaded/prv_lidske_telo.pdf</a:t>
            </a:r>
          </a:p>
        </p:txBody>
      </p:sp>
    </p:spTree>
    <p:extLst>
      <p:ext uri="{BB962C8B-B14F-4D97-AF65-F5344CB8AC3E}">
        <p14:creationId xmlns:p14="http://schemas.microsoft.com/office/powerpoint/2010/main" val="1930887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álný popisek 1"/>
          <p:cNvSpPr/>
          <p:nvPr/>
        </p:nvSpPr>
        <p:spPr>
          <a:xfrm rot="202588">
            <a:off x="83817" y="152636"/>
            <a:ext cx="3600400" cy="2952328"/>
          </a:xfrm>
          <a:prstGeom prst="wedgeEllipse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/>
              <a:t>Co budeš potřebovat? </a:t>
            </a:r>
          </a:p>
        </p:txBody>
      </p:sp>
      <p:sp>
        <p:nvSpPr>
          <p:cNvPr id="3" name="Šipka doprava 2"/>
          <p:cNvSpPr/>
          <p:nvPr/>
        </p:nvSpPr>
        <p:spPr>
          <a:xfrm>
            <a:off x="3854647" y="836712"/>
            <a:ext cx="3816424" cy="15841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VYTISKNUTÝ PRACOVNÍ LIST</a:t>
            </a:r>
          </a:p>
        </p:txBody>
      </p:sp>
      <p:sp>
        <p:nvSpPr>
          <p:cNvPr id="4" name="Šipka doprava 3"/>
          <p:cNvSpPr/>
          <p:nvPr/>
        </p:nvSpPr>
        <p:spPr>
          <a:xfrm>
            <a:off x="3347864" y="2774049"/>
            <a:ext cx="3816424" cy="15841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PERO NA ZAPISOVÁNÍ DO PRACOVNÍHO LISTU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2339752" y="4725144"/>
            <a:ext cx="4176464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/>
              <a:t>Máš vše nachystáno?</a:t>
            </a:r>
          </a:p>
          <a:p>
            <a:pPr algn="ctr"/>
            <a:r>
              <a:rPr lang="cs-CZ" sz="2800" b="1" dirty="0"/>
              <a:t>Paráda! </a:t>
            </a:r>
          </a:p>
          <a:p>
            <a:pPr algn="ctr"/>
            <a:r>
              <a:rPr lang="cs-CZ" sz="2800" b="1" dirty="0"/>
              <a:t>Tak jdeme na to!</a:t>
            </a:r>
          </a:p>
        </p:txBody>
      </p:sp>
      <p:pic>
        <p:nvPicPr>
          <p:cNvPr id="2050" name="Picture 2" descr="C:\Users\Admin\Downloads\pencil-37254_128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736" y="2518786"/>
            <a:ext cx="1366720" cy="168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ownloads\flat-2126884_128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554" y="948163"/>
            <a:ext cx="1256701" cy="125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1600" y="3552526"/>
            <a:ext cx="1611398" cy="161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13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576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Stavba lidského těla:</a:t>
            </a:r>
          </a:p>
        </p:txBody>
      </p:sp>
      <p:pic>
        <p:nvPicPr>
          <p:cNvPr id="4" name="Obrázek 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41" y="908720"/>
            <a:ext cx="6788827" cy="4104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24744"/>
            <a:ext cx="7272808" cy="5328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7504" y="2060848"/>
            <a:ext cx="1224136" cy="1224136"/>
          </a:xfrm>
          <a:prstGeom prst="rect">
            <a:avLst/>
          </a:prstGeom>
        </p:spPr>
      </p:pic>
      <p:pic>
        <p:nvPicPr>
          <p:cNvPr id="8" name="Nahraný zvu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851920" y="4259282"/>
            <a:ext cx="1440160" cy="1440160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251520" y="1412776"/>
            <a:ext cx="936104" cy="466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Zvuk číslo 1.</a:t>
            </a:r>
          </a:p>
        </p:txBody>
      </p:sp>
      <p:sp>
        <p:nvSpPr>
          <p:cNvPr id="10" name="Obdélník 9"/>
          <p:cNvSpPr/>
          <p:nvPr/>
        </p:nvSpPr>
        <p:spPr>
          <a:xfrm>
            <a:off x="3995936" y="3789040"/>
            <a:ext cx="1080120" cy="4702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Zvuk číslo 2.</a:t>
            </a:r>
          </a:p>
        </p:txBody>
      </p:sp>
    </p:spTree>
    <p:extLst>
      <p:ext uri="{BB962C8B-B14F-4D97-AF65-F5344CB8AC3E}">
        <p14:creationId xmlns:p14="http://schemas.microsoft.com/office/powerpoint/2010/main" val="388338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5444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2925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Stavba lidského těla:</a:t>
            </a:r>
          </a:p>
        </p:txBody>
      </p:sp>
      <p:sp>
        <p:nvSpPr>
          <p:cNvPr id="4" name="Oválný popisek 3"/>
          <p:cNvSpPr/>
          <p:nvPr/>
        </p:nvSpPr>
        <p:spPr>
          <a:xfrm>
            <a:off x="-30774" y="1124744"/>
            <a:ext cx="4536504" cy="273630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b="1" dirty="0"/>
              <a:t>Pracovní list úkol číslo 1.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340768"/>
            <a:ext cx="5283795" cy="5311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907704" y="4179361"/>
            <a:ext cx="995288" cy="995288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323528" y="4352969"/>
            <a:ext cx="129614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Zvuk číslo 1.</a:t>
            </a:r>
          </a:p>
        </p:txBody>
      </p:sp>
      <p:pic>
        <p:nvPicPr>
          <p:cNvPr id="7" name="Nahraný zvu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300192" y="479258"/>
            <a:ext cx="1008112" cy="1008112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5364088" y="620688"/>
            <a:ext cx="792088" cy="8666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Zvuk číslo 2.</a:t>
            </a:r>
          </a:p>
        </p:txBody>
      </p:sp>
      <p:sp>
        <p:nvSpPr>
          <p:cNvPr id="9" name="Obdélník 8"/>
          <p:cNvSpPr/>
          <p:nvPr/>
        </p:nvSpPr>
        <p:spPr>
          <a:xfrm>
            <a:off x="4065195" y="4858875"/>
            <a:ext cx="1254402" cy="6306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Zvuk číslo 3.</a:t>
            </a:r>
          </a:p>
        </p:txBody>
      </p:sp>
      <p:pic>
        <p:nvPicPr>
          <p:cNvPr id="10" name="Nahraný zvuk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548762" y="4693251"/>
            <a:ext cx="962795" cy="96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876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87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5711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6415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  <p:bldP spid="4" grpId="0" animBg="1"/>
      <p:bldP spid="6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 jakých částí se skládá lidské tělo?</a:t>
            </a:r>
          </a:p>
        </p:txBody>
      </p:sp>
      <p:pic>
        <p:nvPicPr>
          <p:cNvPr id="3" name="Obrázek 2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2" y="1023040"/>
            <a:ext cx="4104456" cy="44757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Obrázek 3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6620"/>
            <a:ext cx="3312368" cy="45365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5480843" cy="53000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68" y="833354"/>
            <a:ext cx="2496048" cy="58828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524328" y="304439"/>
            <a:ext cx="1057830" cy="1057830"/>
          </a:xfrm>
          <a:prstGeom prst="rect">
            <a:avLst/>
          </a:prstGeom>
        </p:spPr>
      </p:pic>
      <p:pic>
        <p:nvPicPr>
          <p:cNvPr id="8" name="Nahraný zvu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37952" y="1089381"/>
            <a:ext cx="1037704" cy="1037704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611560" y="2127085"/>
            <a:ext cx="1512168" cy="5818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Zvuk číslo 2.</a:t>
            </a:r>
          </a:p>
        </p:txBody>
      </p:sp>
      <p:sp>
        <p:nvSpPr>
          <p:cNvPr id="10" name="Obdélník 9"/>
          <p:cNvSpPr/>
          <p:nvPr/>
        </p:nvSpPr>
        <p:spPr>
          <a:xfrm>
            <a:off x="6748228" y="1262989"/>
            <a:ext cx="1633894" cy="6538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Zvuk číslo 1.</a:t>
            </a:r>
          </a:p>
        </p:txBody>
      </p:sp>
    </p:spTree>
    <p:extLst>
      <p:ext uri="{BB962C8B-B14F-4D97-AF65-F5344CB8AC3E}">
        <p14:creationId xmlns:p14="http://schemas.microsoft.com/office/powerpoint/2010/main" val="1282887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5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243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Pojďme se společně protáhnout!!!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00808"/>
            <a:ext cx="7265915" cy="4781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67544" y="1095152"/>
            <a:ext cx="1211312" cy="1211312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306412" y="2306464"/>
            <a:ext cx="1745308" cy="4744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Zvuk číslo 1.</a:t>
            </a:r>
          </a:p>
        </p:txBody>
      </p:sp>
      <p:pic>
        <p:nvPicPr>
          <p:cNvPr id="5" name="Nahraný zvu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380312" y="681904"/>
            <a:ext cx="999202" cy="999202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5652120" y="1095152"/>
            <a:ext cx="1440160" cy="389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Zvuk číslo 2.</a:t>
            </a:r>
          </a:p>
        </p:txBody>
      </p:sp>
    </p:spTree>
    <p:extLst>
      <p:ext uri="{BB962C8B-B14F-4D97-AF65-F5344CB8AC3E}">
        <p14:creationId xmlns:p14="http://schemas.microsoft.com/office/powerpoint/2010/main" val="385521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603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02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hlava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310" y="633264"/>
            <a:ext cx="4501502" cy="5733256"/>
          </a:xfrm>
          <a:prstGeom prst="rect">
            <a:avLst/>
          </a:prstGeom>
        </p:spPr>
      </p:pic>
      <p:pic>
        <p:nvPicPr>
          <p:cNvPr id="6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39552" y="1196752"/>
            <a:ext cx="1224136" cy="1224136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95536" y="2608445"/>
            <a:ext cx="151216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Zvuk číslo 1.</a:t>
            </a:r>
          </a:p>
        </p:txBody>
      </p:sp>
      <p:pic>
        <p:nvPicPr>
          <p:cNvPr id="9" name="Nahraný zvu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40352" y="404664"/>
            <a:ext cx="923280" cy="923280"/>
          </a:xfrm>
          <a:prstGeom prst="rect">
            <a:avLst/>
          </a:prstGeom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7388450" cy="466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délník 7"/>
          <p:cNvSpPr/>
          <p:nvPr/>
        </p:nvSpPr>
        <p:spPr>
          <a:xfrm>
            <a:off x="7337896" y="1327944"/>
            <a:ext cx="172819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Zvuk číslo 2.</a:t>
            </a:r>
          </a:p>
        </p:txBody>
      </p:sp>
    </p:spTree>
    <p:extLst>
      <p:ext uri="{BB962C8B-B14F-4D97-AF65-F5344CB8AC3E}">
        <p14:creationId xmlns:p14="http://schemas.microsoft.com/office/powerpoint/2010/main" val="139161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5041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4555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SMYSLY:</a:t>
            </a:r>
          </a:p>
        </p:txBody>
      </p:sp>
      <p:pic>
        <p:nvPicPr>
          <p:cNvPr id="3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0572" y="1053219"/>
            <a:ext cx="936104" cy="936104"/>
          </a:xfrm>
          <a:prstGeom prst="rect">
            <a:avLst/>
          </a:prstGeom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190" y="915091"/>
            <a:ext cx="5572125" cy="591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706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58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TRUP: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052736"/>
            <a:ext cx="3015853" cy="5584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55576" y="1196752"/>
            <a:ext cx="1008112" cy="1008112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39552" y="2204864"/>
            <a:ext cx="158417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ZVUK ČÍSLO 1.</a:t>
            </a:r>
          </a:p>
        </p:txBody>
      </p:sp>
      <p:pic>
        <p:nvPicPr>
          <p:cNvPr id="6" name="Nahraný zvu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940152" y="203381"/>
            <a:ext cx="1139304" cy="1139304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5787653" y="1342685"/>
            <a:ext cx="2007741" cy="358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ZVUK ČÍSLO 2.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75" y="921965"/>
            <a:ext cx="5495925" cy="646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Nahraný zvuk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940152" y="5010177"/>
            <a:ext cx="1609445" cy="1609445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7452320" y="5589240"/>
            <a:ext cx="15841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ZVUK ČÍSLO 3.</a:t>
            </a:r>
          </a:p>
        </p:txBody>
      </p:sp>
    </p:spTree>
    <p:extLst>
      <p:ext uri="{BB962C8B-B14F-4D97-AF65-F5344CB8AC3E}">
        <p14:creationId xmlns:p14="http://schemas.microsoft.com/office/powerpoint/2010/main" val="247506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15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453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6197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5" grpId="0" animBg="1"/>
      <p:bldP spid="7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Úhly">
  <a:themeElements>
    <a:clrScheme name="Úhly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Úhly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Úhl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1619</TotalTime>
  <Words>192</Words>
  <Application>Microsoft Office PowerPoint</Application>
  <PresentationFormat>On-screen Show (4:3)</PresentationFormat>
  <Paragraphs>39</Paragraphs>
  <Slides>13</Slides>
  <Notes>0</Notes>
  <HiddenSlides>0</HiddenSlides>
  <MMClips>23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Franklin Gothic Book</vt:lpstr>
      <vt:lpstr>Franklin Gothic Medium</vt:lpstr>
      <vt:lpstr>Wingdings</vt:lpstr>
      <vt:lpstr>Úhly</vt:lpstr>
      <vt:lpstr>Části Lidského Těla</vt:lpstr>
      <vt:lpstr>PowerPoint Presentation</vt:lpstr>
      <vt:lpstr>Stavba lidského těla:</vt:lpstr>
      <vt:lpstr>Stavba lidského těla:</vt:lpstr>
      <vt:lpstr>Z jakých částí se skládá lidské tělo?</vt:lpstr>
      <vt:lpstr>Pojďme se společně protáhnout!!!</vt:lpstr>
      <vt:lpstr>hlava</vt:lpstr>
      <vt:lpstr>SMYSLY:</vt:lpstr>
      <vt:lpstr>TRUP:</vt:lpstr>
      <vt:lpstr>Horní a dolní končetiny:</vt:lpstr>
      <vt:lpstr>DOPLŇUJÍCÍ OTÁZKY:</vt:lpstr>
      <vt:lpstr>Já ti za dnešní spolupráci dávám pochvalu!!!</vt:lpstr>
      <vt:lpstr>Použité zdroje</vt:lpstr>
    </vt:vector>
  </TitlesOfParts>
  <Manager>Adriana Wiegerová</Manager>
  <Company>Univerzita Tomáše Bati ve Zlíně, Fakulta humanitních studií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LIDSKÉ TĚLO a jeho stavba</dc:title>
  <dc:creator>Admin</dc:creator>
  <cp:lastModifiedBy>Juraj Obonya</cp:lastModifiedBy>
  <cp:revision>30</cp:revision>
  <dcterms:created xsi:type="dcterms:W3CDTF">2020-11-01T15:00:22Z</dcterms:created>
  <dcterms:modified xsi:type="dcterms:W3CDTF">2022-01-26T21:36:05Z</dcterms:modified>
</cp:coreProperties>
</file>