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728"/>
    <a:srgbClr val="732120"/>
    <a:srgbClr val="F24B42"/>
    <a:srgbClr val="AAA690"/>
    <a:srgbClr val="C0BDAD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C0572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C0572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C0572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5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05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C05728"/>
                </a:solidFill>
              </a:defRPr>
            </a:lvl1pPr>
            <a:lvl2pPr>
              <a:defRPr sz="2800">
                <a:solidFill>
                  <a:srgbClr val="C05728"/>
                </a:solidFill>
              </a:defRPr>
            </a:lvl2pPr>
            <a:lvl3pPr>
              <a:defRPr sz="2400">
                <a:solidFill>
                  <a:srgbClr val="C05728"/>
                </a:solidFill>
              </a:defRPr>
            </a:lvl3pPr>
            <a:lvl4pPr>
              <a:defRPr sz="2000">
                <a:solidFill>
                  <a:srgbClr val="C05728"/>
                </a:solidFill>
              </a:defRPr>
            </a:lvl4pPr>
            <a:lvl5pPr>
              <a:defRPr sz="2000">
                <a:solidFill>
                  <a:srgbClr val="C0572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C0572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"/>
            <a:ext cx="2190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5728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C05728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5728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14800" y="1058943"/>
            <a:ext cx="7640053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5728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4800" y="1857086"/>
            <a:ext cx="7640053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143000"/>
            <a:ext cx="34358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6201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5728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202" y="1847659"/>
            <a:ext cx="7260434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 smtClean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499" y="1133061"/>
            <a:ext cx="3867807" cy="5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13422" y="6235349"/>
            <a:ext cx="3194887" cy="34879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rgbClr val="C05728"/>
                </a:solidFill>
              </a:rPr>
              <a:t>Textový rámeček s popisem obrázku</a:t>
            </a:r>
            <a:endParaRPr lang="cs-CZ" dirty="0">
              <a:solidFill>
                <a:srgbClr val="C05728"/>
              </a:solidFill>
            </a:endParaRPr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6903483" y="6205532"/>
            <a:ext cx="3194887" cy="348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3212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rgbClr val="C05728"/>
                </a:solidFill>
              </a:rPr>
              <a:t>Textový rámeček s popisem obrázku</a:t>
            </a:r>
            <a:endParaRPr lang="cs-CZ" dirty="0">
              <a:solidFill>
                <a:srgbClr val="C05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290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128</cp:revision>
  <dcterms:created xsi:type="dcterms:W3CDTF">2020-09-09T06:20:52Z</dcterms:created>
  <dcterms:modified xsi:type="dcterms:W3CDTF">2020-10-14T11:28:55Z</dcterms:modified>
</cp:coreProperties>
</file>