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handoutMasterIdLst>
    <p:handoutMasterId r:id="rId9"/>
  </p:handout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B42"/>
    <a:srgbClr val="AAA690"/>
    <a:srgbClr val="C0BDAD"/>
    <a:srgbClr val="C05728"/>
    <a:srgbClr val="934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FF06-5CCF-4A7A-9E0E-69716E71479C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606CA-7BAB-45FF-82C5-48563011A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289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92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33488"/>
            <a:ext cx="3932237" cy="1585912"/>
          </a:xfrm>
        </p:spPr>
        <p:txBody>
          <a:bodyPr anchor="b"/>
          <a:lstStyle>
            <a:lvl1pPr>
              <a:defRPr sz="3200">
                <a:solidFill>
                  <a:srgbClr val="F24B42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33488"/>
            <a:ext cx="6172200" cy="4627562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F24B4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19400"/>
            <a:ext cx="3932237" cy="3049588"/>
          </a:xfrm>
        </p:spPr>
        <p:txBody>
          <a:bodyPr/>
          <a:lstStyle>
            <a:lvl1pPr marL="0" indent="0">
              <a:buNone/>
              <a:defRPr sz="1600">
                <a:solidFill>
                  <a:srgbClr val="F24B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0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BDAD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BDAD"/>
                </a:solidFill>
              </a:defRPr>
            </a:lvl1pPr>
            <a:lvl2pPr>
              <a:defRPr>
                <a:solidFill>
                  <a:srgbClr val="C0BDAD"/>
                </a:solidFill>
              </a:defRPr>
            </a:lvl2pPr>
            <a:lvl3pPr>
              <a:defRPr>
                <a:solidFill>
                  <a:srgbClr val="C0BDAD"/>
                </a:solidFill>
              </a:defRPr>
            </a:lvl3pPr>
            <a:lvl4pPr>
              <a:defRPr>
                <a:solidFill>
                  <a:srgbClr val="C0BDAD"/>
                </a:solidFill>
              </a:defRPr>
            </a:lvl4pPr>
            <a:lvl5pPr>
              <a:defRPr>
                <a:solidFill>
                  <a:srgbClr val="C0BDAD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BDAD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BDAD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BDAD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0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15189"/>
            <a:ext cx="2628900" cy="4961774"/>
          </a:xfrm>
        </p:spPr>
        <p:txBody>
          <a:bodyPr vert="eaVert"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15189"/>
            <a:ext cx="7734300" cy="4961774"/>
          </a:xfrm>
        </p:spPr>
        <p:txBody>
          <a:bodyPr vert="eaVert"/>
          <a:lstStyle>
            <a:lvl1pPr>
              <a:defRPr>
                <a:solidFill>
                  <a:srgbClr val="F24B42"/>
                </a:solidFill>
              </a:defRPr>
            </a:lvl1pPr>
            <a:lvl2pPr>
              <a:defRPr>
                <a:solidFill>
                  <a:srgbClr val="F24B42"/>
                </a:solidFill>
              </a:defRPr>
            </a:lvl2pPr>
            <a:lvl3pPr>
              <a:defRPr>
                <a:solidFill>
                  <a:srgbClr val="F24B42"/>
                </a:solidFill>
              </a:defRPr>
            </a:lvl3pPr>
            <a:lvl4pPr>
              <a:defRPr>
                <a:solidFill>
                  <a:srgbClr val="F24B42"/>
                </a:solidFill>
              </a:defRPr>
            </a:lvl4pPr>
            <a:lvl5pPr>
              <a:defRPr>
                <a:solidFill>
                  <a:srgbClr val="F24B4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69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24B4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24B4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4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  <a:lvl2pPr>
              <a:defRPr>
                <a:solidFill>
                  <a:srgbClr val="F24B42"/>
                </a:solidFill>
              </a:defRPr>
            </a:lvl2pPr>
            <a:lvl3pPr>
              <a:defRPr>
                <a:solidFill>
                  <a:srgbClr val="F24B42"/>
                </a:solidFill>
              </a:defRPr>
            </a:lvl3pPr>
            <a:lvl4pPr>
              <a:defRPr>
                <a:solidFill>
                  <a:srgbClr val="F24B42"/>
                </a:solidFill>
              </a:defRPr>
            </a:lvl4pPr>
            <a:lvl5pPr>
              <a:defRPr>
                <a:solidFill>
                  <a:srgbClr val="F24B4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886600B4-E292-47EB-B1E7-D0B322074C89}" type="datetimeFigureOut">
              <a:rPr lang="cs-CZ" smtClean="0"/>
              <a:pPr/>
              <a:t>14.10.2020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3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24B4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24B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2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97135"/>
            <a:ext cx="5181600" cy="3679827"/>
          </a:xfrm>
        </p:spPr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  <a:lvl2pPr>
              <a:defRPr>
                <a:solidFill>
                  <a:srgbClr val="F24B42"/>
                </a:solidFill>
              </a:defRPr>
            </a:lvl2pPr>
            <a:lvl3pPr>
              <a:defRPr>
                <a:solidFill>
                  <a:srgbClr val="F24B42"/>
                </a:solidFill>
              </a:defRPr>
            </a:lvl3pPr>
            <a:lvl4pPr>
              <a:defRPr>
                <a:solidFill>
                  <a:srgbClr val="F24B42"/>
                </a:solidFill>
              </a:defRPr>
            </a:lvl4pPr>
            <a:lvl5pPr>
              <a:defRPr>
                <a:solidFill>
                  <a:srgbClr val="F24B42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97135"/>
            <a:ext cx="5181600" cy="3679828"/>
          </a:xfrm>
        </p:spPr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  <a:lvl2pPr>
              <a:defRPr>
                <a:solidFill>
                  <a:srgbClr val="F24B42"/>
                </a:solidFill>
              </a:defRPr>
            </a:lvl2pPr>
            <a:lvl3pPr>
              <a:defRPr>
                <a:solidFill>
                  <a:srgbClr val="F24B42"/>
                </a:solidFill>
              </a:defRPr>
            </a:lvl3pPr>
            <a:lvl4pPr>
              <a:defRPr>
                <a:solidFill>
                  <a:srgbClr val="F24B42"/>
                </a:solidFill>
              </a:defRPr>
            </a:lvl4pPr>
            <a:lvl5pPr>
              <a:defRPr>
                <a:solidFill>
                  <a:srgbClr val="F24B4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1257"/>
            <a:ext cx="10515600" cy="1325563"/>
          </a:xfrm>
        </p:spPr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65350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24B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44107"/>
            <a:ext cx="5157787" cy="2545556"/>
          </a:xfrm>
        </p:spPr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  <a:lvl2pPr>
              <a:defRPr>
                <a:solidFill>
                  <a:srgbClr val="F24B42"/>
                </a:solidFill>
              </a:defRPr>
            </a:lvl2pPr>
            <a:lvl3pPr>
              <a:defRPr>
                <a:solidFill>
                  <a:srgbClr val="F24B42"/>
                </a:solidFill>
              </a:defRPr>
            </a:lvl3pPr>
            <a:lvl4pPr>
              <a:defRPr>
                <a:solidFill>
                  <a:srgbClr val="F24B42"/>
                </a:solidFill>
              </a:defRPr>
            </a:lvl4pPr>
            <a:lvl5pPr>
              <a:defRPr>
                <a:solidFill>
                  <a:srgbClr val="F24B42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65350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24B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44107"/>
            <a:ext cx="5183188" cy="2545556"/>
          </a:xfrm>
        </p:spPr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  <a:lvl2pPr>
              <a:defRPr>
                <a:solidFill>
                  <a:srgbClr val="F24B42"/>
                </a:solidFill>
              </a:defRPr>
            </a:lvl2pPr>
            <a:lvl3pPr>
              <a:defRPr>
                <a:solidFill>
                  <a:srgbClr val="F24B42"/>
                </a:solidFill>
              </a:defRPr>
            </a:lvl3pPr>
            <a:lvl4pPr>
              <a:defRPr>
                <a:solidFill>
                  <a:srgbClr val="F24B42"/>
                </a:solidFill>
              </a:defRPr>
            </a:lvl4pPr>
            <a:lvl5pPr>
              <a:defRPr>
                <a:solidFill>
                  <a:srgbClr val="F24B42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BDAD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BDAD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BDAD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93800"/>
            <a:ext cx="3932237" cy="1125538"/>
          </a:xfrm>
        </p:spPr>
        <p:txBody>
          <a:bodyPr anchor="b"/>
          <a:lstStyle>
            <a:lvl1pPr>
              <a:defRPr sz="3200">
                <a:solidFill>
                  <a:srgbClr val="F24B4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3800"/>
            <a:ext cx="6172200" cy="4667250"/>
          </a:xfrm>
        </p:spPr>
        <p:txBody>
          <a:bodyPr/>
          <a:lstStyle>
            <a:lvl1pPr>
              <a:defRPr sz="3200">
                <a:solidFill>
                  <a:srgbClr val="F24B42"/>
                </a:solidFill>
              </a:defRPr>
            </a:lvl1pPr>
            <a:lvl2pPr>
              <a:defRPr sz="2800">
                <a:solidFill>
                  <a:srgbClr val="F24B42"/>
                </a:solidFill>
              </a:defRPr>
            </a:lvl2pPr>
            <a:lvl3pPr>
              <a:defRPr sz="2400">
                <a:solidFill>
                  <a:srgbClr val="F24B42"/>
                </a:solidFill>
              </a:defRPr>
            </a:lvl3pPr>
            <a:lvl4pPr>
              <a:defRPr sz="2000">
                <a:solidFill>
                  <a:srgbClr val="F24B42"/>
                </a:solidFill>
              </a:defRPr>
            </a:lvl4pPr>
            <a:lvl5pPr>
              <a:defRPr sz="2000">
                <a:solidFill>
                  <a:srgbClr val="F24B4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9500"/>
            <a:ext cx="3932237" cy="3519488"/>
          </a:xfrm>
        </p:spPr>
        <p:txBody>
          <a:bodyPr/>
          <a:lstStyle>
            <a:lvl1pPr marL="0" indent="0">
              <a:buNone/>
              <a:defRPr sz="1600">
                <a:solidFill>
                  <a:srgbClr val="F24B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4B42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71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05099"/>
            <a:ext cx="10515600" cy="347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86600B4-E292-47EB-B1E7-D0B322074C89}" type="datetimeFigureOut">
              <a:rPr lang="cs-CZ" smtClean="0"/>
              <a:pPr/>
              <a:t>14.10.2020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0000"/>
            <a:ext cx="21907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5400" dirty="0"/>
              <a:t>Podtitul prezentace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923528" y="6017186"/>
            <a:ext cx="4378712" cy="524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3600" dirty="0">
                <a:solidFill>
                  <a:schemeClr val="bg1"/>
                </a:solidFill>
                <a:latin typeface="+mn-lt"/>
              </a:rPr>
              <a:t>Mgr.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40092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24000" y="2611799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solidFill>
                  <a:srgbClr val="F24B42"/>
                </a:solidFill>
                <a:latin typeface="+mn-lt"/>
              </a:rPr>
              <a:t>1. Název kapitoly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24000" y="3452355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rgbClr val="F24B42"/>
                </a:solidFill>
                <a:latin typeface="+mn-lt"/>
              </a:rPr>
              <a:t>Podtitul kapitoly</a:t>
            </a:r>
          </a:p>
        </p:txBody>
      </p:sp>
    </p:spTree>
    <p:extLst>
      <p:ext uri="{BB962C8B-B14F-4D97-AF65-F5344CB8AC3E}">
        <p14:creationId xmlns:p14="http://schemas.microsoft.com/office/powerpoint/2010/main" val="13928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57200" y="2286004"/>
            <a:ext cx="11297653" cy="43891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F24B42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888069" y="1092199"/>
            <a:ext cx="8430798" cy="119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solidFill>
                  <a:srgbClr val="F24B42"/>
                </a:solidFill>
                <a:latin typeface="+mn-lt"/>
              </a:rPr>
              <a:t>1. Kapitola první</a:t>
            </a:r>
          </a:p>
        </p:txBody>
      </p:sp>
    </p:spTree>
    <p:extLst>
      <p:ext uri="{BB962C8B-B14F-4D97-AF65-F5344CB8AC3E}">
        <p14:creationId xmlns:p14="http://schemas.microsoft.com/office/powerpoint/2010/main" val="36281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114800" y="1058943"/>
            <a:ext cx="7640053" cy="74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F24B42"/>
                </a:solidFill>
                <a:latin typeface="+mn-lt"/>
              </a:rPr>
              <a:t>1.1 Velký nadpis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14800" y="1857086"/>
            <a:ext cx="7640053" cy="4832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F24B42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" y="1143000"/>
            <a:ext cx="343587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96201" y="1049516"/>
            <a:ext cx="8313821" cy="74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F24B42"/>
                </a:solidFill>
                <a:latin typeface="+mn-lt"/>
              </a:rPr>
              <a:t>1.2 Obrázek vpravo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6202" y="1847659"/>
            <a:ext cx="7260434" cy="48058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F24B42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24B42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F24B42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 smtClean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7499" y="1133061"/>
            <a:ext cx="3867807" cy="57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25" y="1142390"/>
            <a:ext cx="8325156" cy="5557959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13422" y="6235349"/>
            <a:ext cx="3194887" cy="348792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>
                <a:solidFill>
                  <a:srgbClr val="F24B42"/>
                </a:solidFill>
              </a:rPr>
              <a:t>Textový rámeček s popisem obrázku</a:t>
            </a:r>
            <a:endParaRPr lang="cs-CZ" dirty="0">
              <a:solidFill>
                <a:srgbClr val="F24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2231017" y="3139699"/>
            <a:ext cx="7610573" cy="97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7200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820408" y="4221382"/>
            <a:ext cx="4431776" cy="8408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dirty="0">
                <a:solidFill>
                  <a:schemeClr val="bg1"/>
                </a:solidFill>
                <a:latin typeface="+mn-lt"/>
              </a:rPr>
              <a:t>Mgr.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3329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285</Words>
  <Application>Microsoft Office PowerPoint</Application>
  <PresentationFormat>Širokoúhlá obrazovka</PresentationFormat>
  <Paragraphs>35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Source Sans Pro Semibold</vt:lpstr>
      <vt:lpstr>Motiv Office</vt:lpstr>
      <vt:lpstr>Nadpis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Kolek</dc:creator>
  <cp:lastModifiedBy>Jan Kolek</cp:lastModifiedBy>
  <cp:revision>120</cp:revision>
  <dcterms:created xsi:type="dcterms:W3CDTF">2020-09-09T06:20:52Z</dcterms:created>
  <dcterms:modified xsi:type="dcterms:W3CDTF">2020-10-14T11:28:44Z</dcterms:modified>
</cp:coreProperties>
</file>