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64" r:id="rId8"/>
    <p:sldId id="285" r:id="rId9"/>
    <p:sldId id="261" r:id="rId10"/>
    <p:sldId id="263" r:id="rId11"/>
    <p:sldId id="266" r:id="rId12"/>
    <p:sldId id="292" r:id="rId13"/>
    <p:sldId id="289" r:id="rId14"/>
    <p:sldId id="283" r:id="rId15"/>
    <p:sldId id="293" r:id="rId16"/>
    <p:sldId id="290" r:id="rId17"/>
    <p:sldId id="284" r:id="rId18"/>
    <p:sldId id="286" r:id="rId19"/>
    <p:sldId id="280" r:id="rId20"/>
    <p:sldId id="275" r:id="rId21"/>
    <p:sldId id="274" r:id="rId22"/>
    <p:sldId id="276" r:id="rId23"/>
  </p:sldIdLst>
  <p:sldSz cx="12192000" cy="6858000"/>
  <p:notesSz cx="6808788" cy="99409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11"/>
  </p:normalViewPr>
  <p:slideViewPr>
    <p:cSldViewPr snapToGrid="0">
      <p:cViewPr varScale="1">
        <p:scale>
          <a:sx n="96" d="100"/>
          <a:sy n="96" d="100"/>
        </p:scale>
        <p:origin x="6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C2AFC-A757-46F3-9EC4-EE770F59849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72991-2382-4F4F-BACD-50CFABBC1A6A}" type="pres">
      <dgm:prSet presAssocID="{C06C2AFC-A757-46F3-9EC4-EE770F5984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D0DB2F55-6AB2-6240-AC9E-4B8E1C2A3DA9}" type="presOf" srcId="{C06C2AFC-A757-46F3-9EC4-EE770F598491}" destId="{83372991-2382-4F4F-BACD-50CFABBC1A6A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C2AFC-A757-46F3-9EC4-EE770F59849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64834E-42A8-4F06-9A4C-22F13FE4A9C4}">
      <dgm:prSet/>
      <dgm:spPr/>
      <dgm:t>
        <a:bodyPr/>
        <a:lstStyle/>
        <a:p>
          <a:r>
            <a:rPr lang="cs-CZ"/>
            <a:t>součást všech studijních programů realizovaných na fakultě. </a:t>
          </a:r>
          <a:endParaRPr lang="en-US"/>
        </a:p>
      </dgm:t>
    </dgm:pt>
    <dgm:pt modelId="{847AD83C-C09C-4200-9F4F-17763D76B037}" type="parTrans" cxnId="{411A9F23-B822-4001-907B-669E7FF10B0B}">
      <dgm:prSet/>
      <dgm:spPr/>
      <dgm:t>
        <a:bodyPr/>
        <a:lstStyle/>
        <a:p>
          <a:endParaRPr lang="en-US"/>
        </a:p>
      </dgm:t>
    </dgm:pt>
    <dgm:pt modelId="{4592C736-65D7-456C-9C12-08DC1965FCF6}" type="sibTrans" cxnId="{411A9F23-B822-4001-907B-669E7FF10B0B}">
      <dgm:prSet/>
      <dgm:spPr/>
      <dgm:t>
        <a:bodyPr/>
        <a:lstStyle/>
        <a:p>
          <a:endParaRPr lang="en-US"/>
        </a:p>
      </dgm:t>
    </dgm:pt>
    <dgm:pt modelId="{DDDBA282-9389-4831-9CBF-A3C1B39723AB}">
      <dgm:prSet/>
      <dgm:spPr/>
      <dgm:t>
        <a:bodyPr/>
        <a:lstStyle/>
        <a:p>
          <a:r>
            <a:rPr lang="cs-CZ"/>
            <a:t>v návaznosti na nové akreditace ještě ve větším rozsahu než dříve</a:t>
          </a:r>
          <a:endParaRPr lang="en-US"/>
        </a:p>
      </dgm:t>
    </dgm:pt>
    <dgm:pt modelId="{133FB24C-D9DD-4245-A55F-139EFE499739}" type="parTrans" cxnId="{CFBA8D49-59FA-4680-BFB0-5D0D70D58C69}">
      <dgm:prSet/>
      <dgm:spPr/>
      <dgm:t>
        <a:bodyPr/>
        <a:lstStyle/>
        <a:p>
          <a:endParaRPr lang="en-US"/>
        </a:p>
      </dgm:t>
    </dgm:pt>
    <dgm:pt modelId="{595BECB0-2CAD-4C90-890C-12EE1BD5ACF7}" type="sibTrans" cxnId="{CFBA8D49-59FA-4680-BFB0-5D0D70D58C69}">
      <dgm:prSet/>
      <dgm:spPr/>
      <dgm:t>
        <a:bodyPr/>
        <a:lstStyle/>
        <a:p>
          <a:endParaRPr lang="en-US"/>
        </a:p>
      </dgm:t>
    </dgm:pt>
    <dgm:pt modelId="{CF4A9173-EBE6-4ABF-A9F0-63CCEE85FC6C}">
      <dgm:prSet/>
      <dgm:spPr/>
      <dgm:t>
        <a:bodyPr/>
        <a:lstStyle/>
        <a:p>
          <a:r>
            <a:rPr lang="cs-CZ"/>
            <a:t>regulované profese (zdravotnické a učitelské programy) </a:t>
          </a:r>
          <a:endParaRPr lang="en-US"/>
        </a:p>
      </dgm:t>
    </dgm:pt>
    <dgm:pt modelId="{C995CE53-1674-47EB-AED2-3E116B161A05}" type="parTrans" cxnId="{D3B640B5-C66A-494B-AB75-90CA31FC173B}">
      <dgm:prSet/>
      <dgm:spPr/>
      <dgm:t>
        <a:bodyPr/>
        <a:lstStyle/>
        <a:p>
          <a:endParaRPr lang="en-US"/>
        </a:p>
      </dgm:t>
    </dgm:pt>
    <dgm:pt modelId="{268C4095-CC28-4699-8B45-BBF84EBD74EB}" type="sibTrans" cxnId="{D3B640B5-C66A-494B-AB75-90CA31FC173B}">
      <dgm:prSet/>
      <dgm:spPr/>
      <dgm:t>
        <a:bodyPr/>
        <a:lstStyle/>
        <a:p>
          <a:endParaRPr lang="en-US"/>
        </a:p>
      </dgm:t>
    </dgm:pt>
    <dgm:pt modelId="{58979BE6-3772-4809-9A49-A1AD4ABD9C23}">
      <dgm:prSet/>
      <dgm:spPr/>
      <dgm:t>
        <a:bodyPr/>
        <a:lstStyle/>
        <a:p>
          <a:r>
            <a:rPr lang="cs-CZ" dirty="0"/>
            <a:t>koordinátoři na ústavech</a:t>
          </a:r>
          <a:endParaRPr lang="en-US" dirty="0"/>
        </a:p>
      </dgm:t>
    </dgm:pt>
    <dgm:pt modelId="{40CF4CD2-4640-423F-9852-7F9552F6CAD0}" type="parTrans" cxnId="{E661582F-49B5-48C6-A2B9-00A8EBB5604D}">
      <dgm:prSet/>
      <dgm:spPr/>
      <dgm:t>
        <a:bodyPr/>
        <a:lstStyle/>
        <a:p>
          <a:endParaRPr lang="en-US"/>
        </a:p>
      </dgm:t>
    </dgm:pt>
    <dgm:pt modelId="{23C48571-B8B3-4457-AB19-9B35611DDDE1}" type="sibTrans" cxnId="{E661582F-49B5-48C6-A2B9-00A8EBB5604D}">
      <dgm:prSet/>
      <dgm:spPr/>
      <dgm:t>
        <a:bodyPr/>
        <a:lstStyle/>
        <a:p>
          <a:endParaRPr lang="en-US"/>
        </a:p>
      </dgm:t>
    </dgm:pt>
    <dgm:pt modelId="{282D8706-E379-413E-B60B-48FF87F3AFAF}">
      <dgm:prSet/>
      <dgm:spPr/>
      <dgm:t>
        <a:bodyPr/>
        <a:lstStyle/>
        <a:p>
          <a:r>
            <a:rPr lang="cs-CZ"/>
            <a:t>smlouva pro realizaci praxe</a:t>
          </a:r>
          <a:endParaRPr lang="en-US"/>
        </a:p>
      </dgm:t>
    </dgm:pt>
    <dgm:pt modelId="{914A7BE1-CF25-487A-AC44-4BE35E9C84CB}" type="parTrans" cxnId="{96BF1CB5-F442-45AE-A25A-F6E790C71FF8}">
      <dgm:prSet/>
      <dgm:spPr/>
      <dgm:t>
        <a:bodyPr/>
        <a:lstStyle/>
        <a:p>
          <a:endParaRPr lang="en-US"/>
        </a:p>
      </dgm:t>
    </dgm:pt>
    <dgm:pt modelId="{1BB21719-51B1-4998-9314-0B4EA4B96BEE}" type="sibTrans" cxnId="{96BF1CB5-F442-45AE-A25A-F6E790C71FF8}">
      <dgm:prSet/>
      <dgm:spPr/>
      <dgm:t>
        <a:bodyPr/>
        <a:lstStyle/>
        <a:p>
          <a:endParaRPr lang="en-US"/>
        </a:p>
      </dgm:t>
    </dgm:pt>
    <dgm:pt modelId="{31E2AD34-8C51-4ADA-8356-9031DC414F5D}">
      <dgm:prSet/>
      <dgm:spPr/>
      <dgm:t>
        <a:bodyPr/>
        <a:lstStyle/>
        <a:p>
          <a:r>
            <a:rPr lang="cs-CZ" dirty="0"/>
            <a:t>administrace smluv</a:t>
          </a:r>
        </a:p>
        <a:p>
          <a:r>
            <a:rPr lang="cs-CZ" dirty="0"/>
            <a:t>support děkanát</a:t>
          </a:r>
        </a:p>
      </dgm:t>
    </dgm:pt>
    <dgm:pt modelId="{000CFB95-9170-4379-87C1-1A2F774198E1}" type="parTrans" cxnId="{E326FE28-160B-4854-B01B-150FEEE8D38C}">
      <dgm:prSet/>
      <dgm:spPr/>
      <dgm:t>
        <a:bodyPr/>
        <a:lstStyle/>
        <a:p>
          <a:endParaRPr lang="en-US"/>
        </a:p>
      </dgm:t>
    </dgm:pt>
    <dgm:pt modelId="{A6DE7D22-0868-4728-8BA0-302F54F45FD3}" type="sibTrans" cxnId="{E326FE28-160B-4854-B01B-150FEEE8D38C}">
      <dgm:prSet/>
      <dgm:spPr/>
      <dgm:t>
        <a:bodyPr/>
        <a:lstStyle/>
        <a:p>
          <a:endParaRPr lang="en-US"/>
        </a:p>
      </dgm:t>
    </dgm:pt>
    <dgm:pt modelId="{83372991-2382-4F4F-BACD-50CFABBC1A6A}" type="pres">
      <dgm:prSet presAssocID="{C06C2AFC-A757-46F3-9EC4-EE770F5984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56F2AE-4C71-144F-9C3F-C280B80AD9F0}" type="pres">
      <dgm:prSet presAssocID="{6664834E-42A8-4F06-9A4C-22F13FE4A9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F62FB2-DEF5-1143-895F-5785AFD7479A}" type="pres">
      <dgm:prSet presAssocID="{4592C736-65D7-456C-9C12-08DC1965FCF6}" presName="sibTrans" presStyleLbl="sibTrans1D1" presStyleIdx="0" presStyleCnt="5"/>
      <dgm:spPr/>
      <dgm:t>
        <a:bodyPr/>
        <a:lstStyle/>
        <a:p>
          <a:endParaRPr lang="cs-CZ"/>
        </a:p>
      </dgm:t>
    </dgm:pt>
    <dgm:pt modelId="{7CB5F179-3355-F049-B339-1D857F89DB0D}" type="pres">
      <dgm:prSet presAssocID="{4592C736-65D7-456C-9C12-08DC1965FCF6}" presName="connectorText" presStyleLbl="sibTrans1D1" presStyleIdx="0" presStyleCnt="5"/>
      <dgm:spPr/>
      <dgm:t>
        <a:bodyPr/>
        <a:lstStyle/>
        <a:p>
          <a:endParaRPr lang="cs-CZ"/>
        </a:p>
      </dgm:t>
    </dgm:pt>
    <dgm:pt modelId="{28F2955F-1504-0844-B987-AC12C9018B19}" type="pres">
      <dgm:prSet presAssocID="{DDDBA282-9389-4831-9CBF-A3C1B39723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4CF38B-13AD-F54A-8AC7-DC8FC318F4B2}" type="pres">
      <dgm:prSet presAssocID="{595BECB0-2CAD-4C90-890C-12EE1BD5ACF7}" presName="sibTrans" presStyleLbl="sibTrans1D1" presStyleIdx="1" presStyleCnt="5"/>
      <dgm:spPr/>
      <dgm:t>
        <a:bodyPr/>
        <a:lstStyle/>
        <a:p>
          <a:endParaRPr lang="cs-CZ"/>
        </a:p>
      </dgm:t>
    </dgm:pt>
    <dgm:pt modelId="{11974312-6EB4-A949-85C5-C5C565C7CB86}" type="pres">
      <dgm:prSet presAssocID="{595BECB0-2CAD-4C90-890C-12EE1BD5ACF7}" presName="connectorText" presStyleLbl="sibTrans1D1" presStyleIdx="1" presStyleCnt="5"/>
      <dgm:spPr/>
      <dgm:t>
        <a:bodyPr/>
        <a:lstStyle/>
        <a:p>
          <a:endParaRPr lang="cs-CZ"/>
        </a:p>
      </dgm:t>
    </dgm:pt>
    <dgm:pt modelId="{E75FA004-BF4A-DF45-8803-6F75BD25A3C4}" type="pres">
      <dgm:prSet presAssocID="{CF4A9173-EBE6-4ABF-A9F0-63CCEE85FC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32708B-7C50-2144-9676-7A26654FF3D5}" type="pres">
      <dgm:prSet presAssocID="{268C4095-CC28-4699-8B45-BBF84EBD74EB}" presName="sibTrans" presStyleLbl="sibTrans1D1" presStyleIdx="2" presStyleCnt="5"/>
      <dgm:spPr/>
      <dgm:t>
        <a:bodyPr/>
        <a:lstStyle/>
        <a:p>
          <a:endParaRPr lang="cs-CZ"/>
        </a:p>
      </dgm:t>
    </dgm:pt>
    <dgm:pt modelId="{80B6CCB0-3E79-DF4E-9EF1-80129F5EFA36}" type="pres">
      <dgm:prSet presAssocID="{268C4095-CC28-4699-8B45-BBF84EBD74EB}" presName="connectorText" presStyleLbl="sibTrans1D1" presStyleIdx="2" presStyleCnt="5"/>
      <dgm:spPr/>
      <dgm:t>
        <a:bodyPr/>
        <a:lstStyle/>
        <a:p>
          <a:endParaRPr lang="cs-CZ"/>
        </a:p>
      </dgm:t>
    </dgm:pt>
    <dgm:pt modelId="{ED098A54-D45F-774B-937F-1D13AD5DB747}" type="pres">
      <dgm:prSet presAssocID="{58979BE6-3772-4809-9A49-A1AD4ABD9C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AC3DC-CA8D-954F-9A4A-0616C964EBEB}" type="pres">
      <dgm:prSet presAssocID="{23C48571-B8B3-4457-AB19-9B35611DDDE1}" presName="sibTrans" presStyleLbl="sibTrans1D1" presStyleIdx="3" presStyleCnt="5"/>
      <dgm:spPr/>
      <dgm:t>
        <a:bodyPr/>
        <a:lstStyle/>
        <a:p>
          <a:endParaRPr lang="cs-CZ"/>
        </a:p>
      </dgm:t>
    </dgm:pt>
    <dgm:pt modelId="{FA124CF8-BC0C-4349-A6DC-7BB2BE1BDCF1}" type="pres">
      <dgm:prSet presAssocID="{23C48571-B8B3-4457-AB19-9B35611DDDE1}" presName="connectorText" presStyleLbl="sibTrans1D1" presStyleIdx="3" presStyleCnt="5"/>
      <dgm:spPr/>
      <dgm:t>
        <a:bodyPr/>
        <a:lstStyle/>
        <a:p>
          <a:endParaRPr lang="cs-CZ"/>
        </a:p>
      </dgm:t>
    </dgm:pt>
    <dgm:pt modelId="{B657620D-C53B-5344-94E9-358C4C6DD1D8}" type="pres">
      <dgm:prSet presAssocID="{282D8706-E379-413E-B60B-48FF87F3AF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28FA2C-CA26-0C4D-9C12-70E3BA3D4483}" type="pres">
      <dgm:prSet presAssocID="{1BB21719-51B1-4998-9314-0B4EA4B96BEE}" presName="sibTrans" presStyleLbl="sibTrans1D1" presStyleIdx="4" presStyleCnt="5"/>
      <dgm:spPr/>
      <dgm:t>
        <a:bodyPr/>
        <a:lstStyle/>
        <a:p>
          <a:endParaRPr lang="cs-CZ"/>
        </a:p>
      </dgm:t>
    </dgm:pt>
    <dgm:pt modelId="{A6F1388C-2414-5846-A34D-BEF671787C11}" type="pres">
      <dgm:prSet presAssocID="{1BB21719-51B1-4998-9314-0B4EA4B96BEE}" presName="connectorText" presStyleLbl="sibTrans1D1" presStyleIdx="4" presStyleCnt="5"/>
      <dgm:spPr/>
      <dgm:t>
        <a:bodyPr/>
        <a:lstStyle/>
        <a:p>
          <a:endParaRPr lang="cs-CZ"/>
        </a:p>
      </dgm:t>
    </dgm:pt>
    <dgm:pt modelId="{35D03136-6D1A-5645-802E-7594B9C1E369}" type="pres">
      <dgm:prSet presAssocID="{31E2AD34-8C51-4ADA-8356-9031DC414F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3AC413-5B3B-724E-BBE0-A50BAA38AFCD}" type="presOf" srcId="{595BECB0-2CAD-4C90-890C-12EE1BD5ACF7}" destId="{11974312-6EB4-A949-85C5-C5C565C7CB86}" srcOrd="1" destOrd="0" presId="urn:microsoft.com/office/officeart/2016/7/layout/RepeatingBendingProcessNew"/>
    <dgm:cxn modelId="{0D1311EE-D87D-A441-ABB3-D70F5AE10718}" type="presOf" srcId="{595BECB0-2CAD-4C90-890C-12EE1BD5ACF7}" destId="{0E4CF38B-13AD-F54A-8AC7-DC8FC318F4B2}" srcOrd="0" destOrd="0" presId="urn:microsoft.com/office/officeart/2016/7/layout/RepeatingBendingProcessNew"/>
    <dgm:cxn modelId="{4EFFCF56-0005-9942-B283-5CDD7F87A562}" type="presOf" srcId="{268C4095-CC28-4699-8B45-BBF84EBD74EB}" destId="{8732708B-7C50-2144-9676-7A26654FF3D5}" srcOrd="0" destOrd="0" presId="urn:microsoft.com/office/officeart/2016/7/layout/RepeatingBendingProcessNew"/>
    <dgm:cxn modelId="{A30BF431-CFF9-444A-BAAF-C3C9FE211825}" type="presOf" srcId="{23C48571-B8B3-4457-AB19-9B35611DDDE1}" destId="{946AC3DC-CA8D-954F-9A4A-0616C964EBEB}" srcOrd="0" destOrd="0" presId="urn:microsoft.com/office/officeart/2016/7/layout/RepeatingBendingProcessNew"/>
    <dgm:cxn modelId="{96BF1CB5-F442-45AE-A25A-F6E790C71FF8}" srcId="{C06C2AFC-A757-46F3-9EC4-EE770F598491}" destId="{282D8706-E379-413E-B60B-48FF87F3AFAF}" srcOrd="4" destOrd="0" parTransId="{914A7BE1-CF25-487A-AC44-4BE35E9C84CB}" sibTransId="{1BB21719-51B1-4998-9314-0B4EA4B96BEE}"/>
    <dgm:cxn modelId="{BBBD69C9-2F49-3A48-A48E-9DBDA89C1463}" type="presOf" srcId="{58979BE6-3772-4809-9A49-A1AD4ABD9C23}" destId="{ED098A54-D45F-774B-937F-1D13AD5DB747}" srcOrd="0" destOrd="0" presId="urn:microsoft.com/office/officeart/2016/7/layout/RepeatingBendingProcessNew"/>
    <dgm:cxn modelId="{6B869F8E-5506-EC41-9631-0D2A0FD934F3}" type="presOf" srcId="{282D8706-E379-413E-B60B-48FF87F3AFAF}" destId="{B657620D-C53B-5344-94E9-358C4C6DD1D8}" srcOrd="0" destOrd="0" presId="urn:microsoft.com/office/officeart/2016/7/layout/RepeatingBendingProcessNew"/>
    <dgm:cxn modelId="{D3B640B5-C66A-494B-AB75-90CA31FC173B}" srcId="{C06C2AFC-A757-46F3-9EC4-EE770F598491}" destId="{CF4A9173-EBE6-4ABF-A9F0-63CCEE85FC6C}" srcOrd="2" destOrd="0" parTransId="{C995CE53-1674-47EB-AED2-3E116B161A05}" sibTransId="{268C4095-CC28-4699-8B45-BBF84EBD74EB}"/>
    <dgm:cxn modelId="{CFBA8D49-59FA-4680-BFB0-5D0D70D58C69}" srcId="{C06C2AFC-A757-46F3-9EC4-EE770F598491}" destId="{DDDBA282-9389-4831-9CBF-A3C1B39723AB}" srcOrd="1" destOrd="0" parTransId="{133FB24C-D9DD-4245-A55F-139EFE499739}" sibTransId="{595BECB0-2CAD-4C90-890C-12EE1BD5ACF7}"/>
    <dgm:cxn modelId="{21A1835E-1CC0-A74D-9390-8A57856ABF41}" type="presOf" srcId="{DDDBA282-9389-4831-9CBF-A3C1B39723AB}" destId="{28F2955F-1504-0844-B987-AC12C9018B19}" srcOrd="0" destOrd="0" presId="urn:microsoft.com/office/officeart/2016/7/layout/RepeatingBendingProcessNew"/>
    <dgm:cxn modelId="{E326FE28-160B-4854-B01B-150FEEE8D38C}" srcId="{C06C2AFC-A757-46F3-9EC4-EE770F598491}" destId="{31E2AD34-8C51-4ADA-8356-9031DC414F5D}" srcOrd="5" destOrd="0" parTransId="{000CFB95-9170-4379-87C1-1A2F774198E1}" sibTransId="{A6DE7D22-0868-4728-8BA0-302F54F45FD3}"/>
    <dgm:cxn modelId="{2DB0A251-7722-C344-BB03-89C1CE22BEB6}" type="presOf" srcId="{23C48571-B8B3-4457-AB19-9B35611DDDE1}" destId="{FA124CF8-BC0C-4349-A6DC-7BB2BE1BDCF1}" srcOrd="1" destOrd="0" presId="urn:microsoft.com/office/officeart/2016/7/layout/RepeatingBendingProcessNew"/>
    <dgm:cxn modelId="{F36D5422-551C-884F-9F53-4ED4A077AC81}" type="presOf" srcId="{6664834E-42A8-4F06-9A4C-22F13FE4A9C4}" destId="{9056F2AE-4C71-144F-9C3F-C280B80AD9F0}" srcOrd="0" destOrd="0" presId="urn:microsoft.com/office/officeart/2016/7/layout/RepeatingBendingProcessNew"/>
    <dgm:cxn modelId="{1DC82CC8-2FFA-8846-9C2C-54EA56176862}" type="presOf" srcId="{268C4095-CC28-4699-8B45-BBF84EBD74EB}" destId="{80B6CCB0-3E79-DF4E-9EF1-80129F5EFA36}" srcOrd="1" destOrd="0" presId="urn:microsoft.com/office/officeart/2016/7/layout/RepeatingBendingProcessNew"/>
    <dgm:cxn modelId="{5EE047F0-66CA-5A42-A331-5560B2AF04D7}" type="presOf" srcId="{31E2AD34-8C51-4ADA-8356-9031DC414F5D}" destId="{35D03136-6D1A-5645-802E-7594B9C1E369}" srcOrd="0" destOrd="0" presId="urn:microsoft.com/office/officeart/2016/7/layout/RepeatingBendingProcessNew"/>
    <dgm:cxn modelId="{39C50389-B3AE-C244-8BE7-FE50B6D2FBCD}" type="presOf" srcId="{1BB21719-51B1-4998-9314-0B4EA4B96BEE}" destId="{0D28FA2C-CA26-0C4D-9C12-70E3BA3D4483}" srcOrd="0" destOrd="0" presId="urn:microsoft.com/office/officeart/2016/7/layout/RepeatingBendingProcessNew"/>
    <dgm:cxn modelId="{27BB2992-D33C-5C41-B18E-91C4DC158CD0}" type="presOf" srcId="{4592C736-65D7-456C-9C12-08DC1965FCF6}" destId="{9AF62FB2-DEF5-1143-895F-5785AFD7479A}" srcOrd="0" destOrd="0" presId="urn:microsoft.com/office/officeart/2016/7/layout/RepeatingBendingProcessNew"/>
    <dgm:cxn modelId="{C43C4177-B1F7-2643-AC8D-459AB060B751}" type="presOf" srcId="{1BB21719-51B1-4998-9314-0B4EA4B96BEE}" destId="{A6F1388C-2414-5846-A34D-BEF671787C11}" srcOrd="1" destOrd="0" presId="urn:microsoft.com/office/officeart/2016/7/layout/RepeatingBendingProcessNew"/>
    <dgm:cxn modelId="{D0DB2F55-6AB2-6240-AC9E-4B8E1C2A3DA9}" type="presOf" srcId="{C06C2AFC-A757-46F3-9EC4-EE770F598491}" destId="{83372991-2382-4F4F-BACD-50CFABBC1A6A}" srcOrd="0" destOrd="0" presId="urn:microsoft.com/office/officeart/2016/7/layout/RepeatingBendingProcessNew"/>
    <dgm:cxn modelId="{8210907F-576B-6646-AB3B-D14435757FF6}" type="presOf" srcId="{4592C736-65D7-456C-9C12-08DC1965FCF6}" destId="{7CB5F179-3355-F049-B339-1D857F89DB0D}" srcOrd="1" destOrd="0" presId="urn:microsoft.com/office/officeart/2016/7/layout/RepeatingBendingProcessNew"/>
    <dgm:cxn modelId="{9FBB3FD1-DE57-AA4E-926B-BCD88CD38D73}" type="presOf" srcId="{CF4A9173-EBE6-4ABF-A9F0-63CCEE85FC6C}" destId="{E75FA004-BF4A-DF45-8803-6F75BD25A3C4}" srcOrd="0" destOrd="0" presId="urn:microsoft.com/office/officeart/2016/7/layout/RepeatingBendingProcessNew"/>
    <dgm:cxn modelId="{E661582F-49B5-48C6-A2B9-00A8EBB5604D}" srcId="{C06C2AFC-A757-46F3-9EC4-EE770F598491}" destId="{58979BE6-3772-4809-9A49-A1AD4ABD9C23}" srcOrd="3" destOrd="0" parTransId="{40CF4CD2-4640-423F-9852-7F9552F6CAD0}" sibTransId="{23C48571-B8B3-4457-AB19-9B35611DDDE1}"/>
    <dgm:cxn modelId="{411A9F23-B822-4001-907B-669E7FF10B0B}" srcId="{C06C2AFC-A757-46F3-9EC4-EE770F598491}" destId="{6664834E-42A8-4F06-9A4C-22F13FE4A9C4}" srcOrd="0" destOrd="0" parTransId="{847AD83C-C09C-4200-9F4F-17763D76B037}" sibTransId="{4592C736-65D7-456C-9C12-08DC1965FCF6}"/>
    <dgm:cxn modelId="{2360F178-8C98-2C47-9D10-C6D69499861E}" type="presParOf" srcId="{83372991-2382-4F4F-BACD-50CFABBC1A6A}" destId="{9056F2AE-4C71-144F-9C3F-C280B80AD9F0}" srcOrd="0" destOrd="0" presId="urn:microsoft.com/office/officeart/2016/7/layout/RepeatingBendingProcessNew"/>
    <dgm:cxn modelId="{CEC2D411-E5D1-DE47-A103-0EAD9D604975}" type="presParOf" srcId="{83372991-2382-4F4F-BACD-50CFABBC1A6A}" destId="{9AF62FB2-DEF5-1143-895F-5785AFD7479A}" srcOrd="1" destOrd="0" presId="urn:microsoft.com/office/officeart/2016/7/layout/RepeatingBendingProcessNew"/>
    <dgm:cxn modelId="{AE8A626E-AC2A-5A43-AB8B-F1F57F809358}" type="presParOf" srcId="{9AF62FB2-DEF5-1143-895F-5785AFD7479A}" destId="{7CB5F179-3355-F049-B339-1D857F89DB0D}" srcOrd="0" destOrd="0" presId="urn:microsoft.com/office/officeart/2016/7/layout/RepeatingBendingProcessNew"/>
    <dgm:cxn modelId="{5A40D0A3-0334-5F43-89F1-A3CBD443E383}" type="presParOf" srcId="{83372991-2382-4F4F-BACD-50CFABBC1A6A}" destId="{28F2955F-1504-0844-B987-AC12C9018B19}" srcOrd="2" destOrd="0" presId="urn:microsoft.com/office/officeart/2016/7/layout/RepeatingBendingProcessNew"/>
    <dgm:cxn modelId="{36056FCA-6356-134E-906D-6D6BD196D69F}" type="presParOf" srcId="{83372991-2382-4F4F-BACD-50CFABBC1A6A}" destId="{0E4CF38B-13AD-F54A-8AC7-DC8FC318F4B2}" srcOrd="3" destOrd="0" presId="urn:microsoft.com/office/officeart/2016/7/layout/RepeatingBendingProcessNew"/>
    <dgm:cxn modelId="{1EA3D4FE-982D-1241-BED0-B31A70C49650}" type="presParOf" srcId="{0E4CF38B-13AD-F54A-8AC7-DC8FC318F4B2}" destId="{11974312-6EB4-A949-85C5-C5C565C7CB86}" srcOrd="0" destOrd="0" presId="urn:microsoft.com/office/officeart/2016/7/layout/RepeatingBendingProcessNew"/>
    <dgm:cxn modelId="{43CD7BB4-B05C-8140-9389-1019AC07C01F}" type="presParOf" srcId="{83372991-2382-4F4F-BACD-50CFABBC1A6A}" destId="{E75FA004-BF4A-DF45-8803-6F75BD25A3C4}" srcOrd="4" destOrd="0" presId="urn:microsoft.com/office/officeart/2016/7/layout/RepeatingBendingProcessNew"/>
    <dgm:cxn modelId="{9113B85D-F2B7-B94E-8A46-3715A4889DC9}" type="presParOf" srcId="{83372991-2382-4F4F-BACD-50CFABBC1A6A}" destId="{8732708B-7C50-2144-9676-7A26654FF3D5}" srcOrd="5" destOrd="0" presId="urn:microsoft.com/office/officeart/2016/7/layout/RepeatingBendingProcessNew"/>
    <dgm:cxn modelId="{442C524D-1073-A348-8E20-97368AD2CC4C}" type="presParOf" srcId="{8732708B-7C50-2144-9676-7A26654FF3D5}" destId="{80B6CCB0-3E79-DF4E-9EF1-80129F5EFA36}" srcOrd="0" destOrd="0" presId="urn:microsoft.com/office/officeart/2016/7/layout/RepeatingBendingProcessNew"/>
    <dgm:cxn modelId="{D45FB248-42A1-F04F-AAFB-BD66DE44C11F}" type="presParOf" srcId="{83372991-2382-4F4F-BACD-50CFABBC1A6A}" destId="{ED098A54-D45F-774B-937F-1D13AD5DB747}" srcOrd="6" destOrd="0" presId="urn:microsoft.com/office/officeart/2016/7/layout/RepeatingBendingProcessNew"/>
    <dgm:cxn modelId="{3D5A987C-6F62-1E46-B3DB-38EDCE11EB0A}" type="presParOf" srcId="{83372991-2382-4F4F-BACD-50CFABBC1A6A}" destId="{946AC3DC-CA8D-954F-9A4A-0616C964EBEB}" srcOrd="7" destOrd="0" presId="urn:microsoft.com/office/officeart/2016/7/layout/RepeatingBendingProcessNew"/>
    <dgm:cxn modelId="{1777A555-7F92-524F-9D88-8ACADC75E6C8}" type="presParOf" srcId="{946AC3DC-CA8D-954F-9A4A-0616C964EBEB}" destId="{FA124CF8-BC0C-4349-A6DC-7BB2BE1BDCF1}" srcOrd="0" destOrd="0" presId="urn:microsoft.com/office/officeart/2016/7/layout/RepeatingBendingProcessNew"/>
    <dgm:cxn modelId="{39D4CE58-A833-9E47-B6DC-EDE40D579A09}" type="presParOf" srcId="{83372991-2382-4F4F-BACD-50CFABBC1A6A}" destId="{B657620D-C53B-5344-94E9-358C4C6DD1D8}" srcOrd="8" destOrd="0" presId="urn:microsoft.com/office/officeart/2016/7/layout/RepeatingBendingProcessNew"/>
    <dgm:cxn modelId="{F9BE0D6B-145A-8843-8B88-B85EC48196B4}" type="presParOf" srcId="{83372991-2382-4F4F-BACD-50CFABBC1A6A}" destId="{0D28FA2C-CA26-0C4D-9C12-70E3BA3D4483}" srcOrd="9" destOrd="0" presId="urn:microsoft.com/office/officeart/2016/7/layout/RepeatingBendingProcessNew"/>
    <dgm:cxn modelId="{0C3A6504-D88E-EF4A-9E95-4E5D96CE5838}" type="presParOf" srcId="{0D28FA2C-CA26-0C4D-9C12-70E3BA3D4483}" destId="{A6F1388C-2414-5846-A34D-BEF671787C11}" srcOrd="0" destOrd="0" presId="urn:microsoft.com/office/officeart/2016/7/layout/RepeatingBendingProcessNew"/>
    <dgm:cxn modelId="{12410424-CD0F-A847-93B2-AD731071A455}" type="presParOf" srcId="{83372991-2382-4F4F-BACD-50CFABBC1A6A}" destId="{35D03136-6D1A-5645-802E-7594B9C1E36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080AC-4D39-4165-A774-A2EE4A0B28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1F5530-3198-48D0-BC01-8DEABC57312D}">
      <dgm:prSet custT="1"/>
      <dgm:spPr/>
      <dgm:t>
        <a:bodyPr/>
        <a:lstStyle/>
        <a:p>
          <a:r>
            <a:rPr lang="cs-CZ" sz="1400" b="0" dirty="0">
              <a:solidFill>
                <a:schemeClr val="tx1"/>
              </a:solidFill>
            </a:rPr>
            <a:t>Vytvořit optimální podmínky pro zajišťování a organizaci odborných praxí na fakultě.</a:t>
          </a:r>
          <a:endParaRPr lang="en-US" sz="1400" b="0" dirty="0">
            <a:solidFill>
              <a:schemeClr val="tx1"/>
            </a:solidFill>
          </a:endParaRPr>
        </a:p>
      </dgm:t>
    </dgm:pt>
    <dgm:pt modelId="{14C7748D-F496-4550-AD62-30973ABD6EA6}" type="parTrans" cxnId="{A14D0316-C711-41FE-A0FE-04441D33CC74}">
      <dgm:prSet/>
      <dgm:spPr/>
      <dgm:t>
        <a:bodyPr/>
        <a:lstStyle/>
        <a:p>
          <a:endParaRPr lang="en-US"/>
        </a:p>
      </dgm:t>
    </dgm:pt>
    <dgm:pt modelId="{E1879790-5BDC-4329-B0D2-63D7970FB676}" type="sibTrans" cxnId="{A14D0316-C711-41FE-A0FE-04441D33CC74}">
      <dgm:prSet/>
      <dgm:spPr/>
      <dgm:t>
        <a:bodyPr/>
        <a:lstStyle/>
        <a:p>
          <a:endParaRPr lang="en-US"/>
        </a:p>
      </dgm:t>
    </dgm:pt>
    <dgm:pt modelId="{95E59EB1-326D-42F8-9E74-B1DD007D7C3C}">
      <dgm:prSet/>
      <dgm:spPr/>
      <dgm:t>
        <a:bodyPr/>
        <a:lstStyle/>
        <a:p>
          <a:r>
            <a:rPr lang="en-US" dirty="0" err="1"/>
            <a:t>Podporovat</a:t>
          </a:r>
          <a:r>
            <a:rPr lang="en-US" dirty="0"/>
            <a:t> a </a:t>
          </a:r>
          <a:r>
            <a:rPr lang="en-US" dirty="0" err="1"/>
            <a:t>rozvíjet</a:t>
          </a:r>
          <a:r>
            <a:rPr lang="en-US" dirty="0"/>
            <a:t> </a:t>
          </a:r>
          <a:r>
            <a:rPr lang="en-US" dirty="0" err="1"/>
            <a:t>sociální</a:t>
          </a:r>
          <a:r>
            <a:rPr lang="en-US" dirty="0"/>
            <a:t> </a:t>
          </a:r>
          <a:r>
            <a:rPr lang="en-US" dirty="0" err="1"/>
            <a:t>odpovědnost</a:t>
          </a:r>
          <a:r>
            <a:rPr lang="en-US" dirty="0"/>
            <a:t> </a:t>
          </a:r>
          <a:r>
            <a:rPr lang="en-US" dirty="0" err="1"/>
            <a:t>fakulty</a:t>
          </a:r>
          <a:r>
            <a:rPr lang="en-US" dirty="0"/>
            <a:t>.</a:t>
          </a:r>
        </a:p>
      </dgm:t>
    </dgm:pt>
    <dgm:pt modelId="{4EB1F482-0624-4648-A6B1-84CDE517AFC5}" type="parTrans" cxnId="{0C48832D-13CF-4B5D-BA49-811F1BD6A050}">
      <dgm:prSet/>
      <dgm:spPr/>
      <dgm:t>
        <a:bodyPr/>
        <a:lstStyle/>
        <a:p>
          <a:endParaRPr lang="en-US"/>
        </a:p>
      </dgm:t>
    </dgm:pt>
    <dgm:pt modelId="{AE4B1ECA-4BCF-4516-86BA-6739202CC149}" type="sibTrans" cxnId="{0C48832D-13CF-4B5D-BA49-811F1BD6A050}">
      <dgm:prSet/>
      <dgm:spPr/>
      <dgm:t>
        <a:bodyPr/>
        <a:lstStyle/>
        <a:p>
          <a:endParaRPr lang="en-US"/>
        </a:p>
      </dgm:t>
    </dgm:pt>
    <dgm:pt modelId="{7DC0BC9B-2A14-4B31-ADFD-E3C27CD7032C}">
      <dgm:prSet/>
      <dgm:spPr/>
      <dgm:t>
        <a:bodyPr/>
        <a:lstStyle/>
        <a:p>
          <a:r>
            <a:rPr lang="cs-CZ" b="0" dirty="0"/>
            <a:t>Podporovat tvorbu kurzů CŽV.</a:t>
          </a:r>
          <a:endParaRPr lang="en-US" b="0" dirty="0"/>
        </a:p>
      </dgm:t>
    </dgm:pt>
    <dgm:pt modelId="{85F7E1E8-0047-468C-B319-A688A441CF1C}" type="parTrans" cxnId="{7F172697-4E95-4367-B03E-32FA6AAB263F}">
      <dgm:prSet/>
      <dgm:spPr/>
      <dgm:t>
        <a:bodyPr/>
        <a:lstStyle/>
        <a:p>
          <a:endParaRPr lang="en-US"/>
        </a:p>
      </dgm:t>
    </dgm:pt>
    <dgm:pt modelId="{AC3604EF-0536-4375-AB6E-B2EC98E41B15}" type="sibTrans" cxnId="{7F172697-4E95-4367-B03E-32FA6AAB263F}">
      <dgm:prSet/>
      <dgm:spPr/>
      <dgm:t>
        <a:bodyPr/>
        <a:lstStyle/>
        <a:p>
          <a:endParaRPr lang="en-US"/>
        </a:p>
      </dgm:t>
    </dgm:pt>
    <dgm:pt modelId="{1C3FB867-5745-44D7-83EB-B7928B059BFA}">
      <dgm:prSet/>
      <dgm:spPr/>
      <dgm:t>
        <a:bodyPr/>
        <a:lstStyle/>
        <a:p>
          <a:r>
            <a:rPr lang="en-US" dirty="0" err="1"/>
            <a:t>Podporovat</a:t>
          </a:r>
          <a:r>
            <a:rPr lang="en-US" dirty="0"/>
            <a:t> </a:t>
          </a:r>
          <a:r>
            <a:rPr lang="en-US" dirty="0" err="1"/>
            <a:t>účast</a:t>
          </a:r>
          <a:r>
            <a:rPr lang="en-US" dirty="0"/>
            <a:t> AP v </a:t>
          </a:r>
          <a:r>
            <a:rPr lang="en-US" dirty="0" err="1"/>
            <a:t>odborných</a:t>
          </a:r>
          <a:r>
            <a:rPr lang="en-US" dirty="0"/>
            <a:t> </a:t>
          </a:r>
          <a:r>
            <a:rPr lang="en-US" dirty="0" err="1"/>
            <a:t>komisích</a:t>
          </a:r>
          <a:r>
            <a:rPr lang="en-US" dirty="0"/>
            <a:t> a </a:t>
          </a:r>
          <a:r>
            <a:rPr lang="en-US" dirty="0" err="1"/>
            <a:t>orgánech</a:t>
          </a:r>
          <a:r>
            <a:rPr lang="en-US" dirty="0"/>
            <a:t> s </a:t>
          </a:r>
          <a:r>
            <a:rPr lang="en-US" dirty="0" err="1"/>
            <a:t>celospolečenským</a:t>
          </a:r>
          <a:r>
            <a:rPr lang="en-US" dirty="0"/>
            <a:t> </a:t>
          </a:r>
          <a:r>
            <a:rPr lang="en-US" dirty="0" err="1"/>
            <a:t>dopadem</a:t>
          </a:r>
          <a:r>
            <a:rPr lang="en-US" dirty="0"/>
            <a:t>.</a:t>
          </a:r>
        </a:p>
      </dgm:t>
    </dgm:pt>
    <dgm:pt modelId="{82962676-8642-4DF0-93D5-B516DC38E711}" type="parTrans" cxnId="{7EB2C06D-D1D0-4708-BC25-F61983BA0618}">
      <dgm:prSet/>
      <dgm:spPr/>
      <dgm:t>
        <a:bodyPr/>
        <a:lstStyle/>
        <a:p>
          <a:endParaRPr lang="en-US"/>
        </a:p>
      </dgm:t>
    </dgm:pt>
    <dgm:pt modelId="{C1DE88F7-86F0-443E-9E98-10DB73A86B9C}" type="sibTrans" cxnId="{7EB2C06D-D1D0-4708-BC25-F61983BA0618}">
      <dgm:prSet/>
      <dgm:spPr/>
      <dgm:t>
        <a:bodyPr/>
        <a:lstStyle/>
        <a:p>
          <a:endParaRPr lang="en-US"/>
        </a:p>
      </dgm:t>
    </dgm:pt>
    <dgm:pt modelId="{5C20C49A-0FB7-4AD4-B52C-56C2F89DEA92}">
      <dgm:prSet/>
      <dgm:spPr/>
      <dgm:t>
        <a:bodyPr/>
        <a:lstStyle/>
        <a:p>
          <a:r>
            <a:rPr lang="cs-CZ" b="0" dirty="0"/>
            <a:t>Vyhledávat příležitosti pro společné, </a:t>
          </a:r>
          <a:r>
            <a:rPr lang="cs-CZ" b="0" dirty="0" err="1"/>
            <a:t>vědecko</a:t>
          </a:r>
          <a:r>
            <a:rPr lang="cs-CZ" b="0" dirty="0"/>
            <a:t> – výzkumné a rozvojové projekty fakulty a potenciálních zaměstnavatelů.</a:t>
          </a:r>
          <a:endParaRPr lang="en-US" b="0" dirty="0"/>
        </a:p>
      </dgm:t>
    </dgm:pt>
    <dgm:pt modelId="{A0D65EC2-2A65-4194-980E-FF586DD9C06E}" type="parTrans" cxnId="{F7104EDC-6810-492A-93B4-6D41C0826C71}">
      <dgm:prSet/>
      <dgm:spPr/>
      <dgm:t>
        <a:bodyPr/>
        <a:lstStyle/>
        <a:p>
          <a:endParaRPr lang="en-US"/>
        </a:p>
      </dgm:t>
    </dgm:pt>
    <dgm:pt modelId="{7C9398D5-F732-428C-9444-711D06B3D817}" type="sibTrans" cxnId="{F7104EDC-6810-492A-93B4-6D41C0826C71}">
      <dgm:prSet/>
      <dgm:spPr/>
      <dgm:t>
        <a:bodyPr/>
        <a:lstStyle/>
        <a:p>
          <a:endParaRPr lang="en-US"/>
        </a:p>
      </dgm:t>
    </dgm:pt>
    <dgm:pt modelId="{1BCF133A-5029-43EA-9A2C-7FCA6959F7E5}">
      <dgm:prSet/>
      <dgm:spPr/>
      <dgm:t>
        <a:bodyPr/>
        <a:lstStyle/>
        <a:p>
          <a:r>
            <a:rPr lang="cs-CZ" b="0" dirty="0"/>
            <a:t>Nadále zapojovat fakultu do dobrovolnické činnosti.</a:t>
          </a:r>
          <a:endParaRPr lang="en-US" b="0" dirty="0"/>
        </a:p>
      </dgm:t>
    </dgm:pt>
    <dgm:pt modelId="{29DD5C36-0C95-4358-8D51-D473224BE140}" type="parTrans" cxnId="{E8608C84-298B-4375-AF75-27A293932F24}">
      <dgm:prSet/>
      <dgm:spPr/>
      <dgm:t>
        <a:bodyPr/>
        <a:lstStyle/>
        <a:p>
          <a:endParaRPr lang="en-US"/>
        </a:p>
      </dgm:t>
    </dgm:pt>
    <dgm:pt modelId="{CF70AFE7-0F4B-41E1-9024-2EE13CCBA002}" type="sibTrans" cxnId="{E8608C84-298B-4375-AF75-27A293932F24}">
      <dgm:prSet/>
      <dgm:spPr/>
      <dgm:t>
        <a:bodyPr/>
        <a:lstStyle/>
        <a:p>
          <a:endParaRPr lang="en-US"/>
        </a:p>
      </dgm:t>
    </dgm:pt>
    <dgm:pt modelId="{129FF838-11E4-7446-BC8E-7E1FBC3791F8}" type="pres">
      <dgm:prSet presAssocID="{F1D080AC-4D39-4165-A774-A2EE4A0B2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792F0E-CB39-5F4A-AE6F-E00ACFAB3E3D}" type="pres">
      <dgm:prSet presAssocID="{181F5530-3198-48D0-BC01-8DEABC57312D}" presName="parentText" presStyleLbl="node1" presStyleIdx="0" presStyleCnt="6" custLinFactY="493762" custLinFactNeighborY="5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914B45-3D2A-1649-99FA-CB456AE44E2F}" type="pres">
      <dgm:prSet presAssocID="{E1879790-5BDC-4329-B0D2-63D7970FB676}" presName="spacer" presStyleCnt="0"/>
      <dgm:spPr/>
    </dgm:pt>
    <dgm:pt modelId="{6B13A7B7-914C-BE41-A7E6-03BF988B80F7}" type="pres">
      <dgm:prSet presAssocID="{95E59EB1-326D-42F8-9E74-B1DD007D7C3C}" presName="parentText" presStyleLbl="node1" presStyleIdx="1" presStyleCnt="6" custLinFactY="-275344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A8F90E-BF53-5A4F-ACAB-DEF23248668C}" type="pres">
      <dgm:prSet presAssocID="{AE4B1ECA-4BCF-4516-86BA-6739202CC149}" presName="spacer" presStyleCnt="0"/>
      <dgm:spPr/>
    </dgm:pt>
    <dgm:pt modelId="{632BBFFB-5180-9646-99A6-B785B1A4EF57}" type="pres">
      <dgm:prSet presAssocID="{7DC0BC9B-2A14-4B31-ADFD-E3C27CD7032C}" presName="parentText" presStyleLbl="node1" presStyleIdx="2" presStyleCnt="6" custLinFactY="-10243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910CF6-B4EA-A341-BB02-92B9BA6C515A}" type="pres">
      <dgm:prSet presAssocID="{AC3604EF-0536-4375-AB6E-B2EC98E41B15}" presName="spacer" presStyleCnt="0"/>
      <dgm:spPr/>
    </dgm:pt>
    <dgm:pt modelId="{AD738FCD-0774-3F43-B35C-45FC36C2D410}" type="pres">
      <dgm:prSet presAssocID="{1C3FB867-5745-44D7-83EB-B7928B059BFA}" presName="parentText" presStyleLbl="node1" presStyleIdx="3" presStyleCnt="6" custLinFactY="-100000" custLinFactNeighborX="-361" custLinFactNeighborY="-12129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DB2EA9-3FE3-AE48-A537-8FADCAAFE6F6}" type="pres">
      <dgm:prSet presAssocID="{C1DE88F7-86F0-443E-9E98-10DB73A86B9C}" presName="spacer" presStyleCnt="0"/>
      <dgm:spPr/>
    </dgm:pt>
    <dgm:pt modelId="{5AC42359-E0A7-1B47-8824-A4165BF29FAC}" type="pres">
      <dgm:prSet presAssocID="{5C20C49A-0FB7-4AD4-B52C-56C2F89DEA92}" presName="parentText" presStyleLbl="node1" presStyleIdx="4" presStyleCnt="6" custLinFactY="-100000" custLinFactNeighborY="-13988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5A7D7C-2A77-EC45-9CA7-B40E09B60A88}" type="pres">
      <dgm:prSet presAssocID="{7C9398D5-F732-428C-9444-711D06B3D817}" presName="spacer" presStyleCnt="0"/>
      <dgm:spPr/>
    </dgm:pt>
    <dgm:pt modelId="{26A165A9-3615-C54B-B2E1-30B35A39B662}" type="pres">
      <dgm:prSet presAssocID="{1BCF133A-5029-43EA-9A2C-7FCA6959F7E5}" presName="parentText" presStyleLbl="node1" presStyleIdx="5" presStyleCnt="6" custLinFactY="-100000" custLinFactNeighborX="0" custLinFactNeighborY="-17207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7104EDC-6810-492A-93B4-6D41C0826C71}" srcId="{F1D080AC-4D39-4165-A774-A2EE4A0B28D7}" destId="{5C20C49A-0FB7-4AD4-B52C-56C2F89DEA92}" srcOrd="4" destOrd="0" parTransId="{A0D65EC2-2A65-4194-980E-FF586DD9C06E}" sibTransId="{7C9398D5-F732-428C-9444-711D06B3D817}"/>
    <dgm:cxn modelId="{7111C3C5-DA2A-A14C-8072-67C289F4C57B}" type="presOf" srcId="{1C3FB867-5745-44D7-83EB-B7928B059BFA}" destId="{AD738FCD-0774-3F43-B35C-45FC36C2D410}" srcOrd="0" destOrd="0" presId="urn:microsoft.com/office/officeart/2005/8/layout/vList2"/>
    <dgm:cxn modelId="{20F451DC-0461-C942-AAD5-F43F3D442C11}" type="presOf" srcId="{1BCF133A-5029-43EA-9A2C-7FCA6959F7E5}" destId="{26A165A9-3615-C54B-B2E1-30B35A39B662}" srcOrd="0" destOrd="0" presId="urn:microsoft.com/office/officeart/2005/8/layout/vList2"/>
    <dgm:cxn modelId="{C5D91CD3-A7DE-5E43-9CCD-E5D8A0CD09BC}" type="presOf" srcId="{181F5530-3198-48D0-BC01-8DEABC57312D}" destId="{2F792F0E-CB39-5F4A-AE6F-E00ACFAB3E3D}" srcOrd="0" destOrd="0" presId="urn:microsoft.com/office/officeart/2005/8/layout/vList2"/>
    <dgm:cxn modelId="{7A7E122C-D55C-4641-BB66-992E99CA5E10}" type="presOf" srcId="{F1D080AC-4D39-4165-A774-A2EE4A0B28D7}" destId="{129FF838-11E4-7446-BC8E-7E1FBC3791F8}" srcOrd="0" destOrd="0" presId="urn:microsoft.com/office/officeart/2005/8/layout/vList2"/>
    <dgm:cxn modelId="{7F172697-4E95-4367-B03E-32FA6AAB263F}" srcId="{F1D080AC-4D39-4165-A774-A2EE4A0B28D7}" destId="{7DC0BC9B-2A14-4B31-ADFD-E3C27CD7032C}" srcOrd="2" destOrd="0" parTransId="{85F7E1E8-0047-468C-B319-A688A441CF1C}" sibTransId="{AC3604EF-0536-4375-AB6E-B2EC98E41B15}"/>
    <dgm:cxn modelId="{E8608C84-298B-4375-AF75-27A293932F24}" srcId="{F1D080AC-4D39-4165-A774-A2EE4A0B28D7}" destId="{1BCF133A-5029-43EA-9A2C-7FCA6959F7E5}" srcOrd="5" destOrd="0" parTransId="{29DD5C36-0C95-4358-8D51-D473224BE140}" sibTransId="{CF70AFE7-0F4B-41E1-9024-2EE13CCBA002}"/>
    <dgm:cxn modelId="{0C48832D-13CF-4B5D-BA49-811F1BD6A050}" srcId="{F1D080AC-4D39-4165-A774-A2EE4A0B28D7}" destId="{95E59EB1-326D-42F8-9E74-B1DD007D7C3C}" srcOrd="1" destOrd="0" parTransId="{4EB1F482-0624-4648-A6B1-84CDE517AFC5}" sibTransId="{AE4B1ECA-4BCF-4516-86BA-6739202CC149}"/>
    <dgm:cxn modelId="{A14D0316-C711-41FE-A0FE-04441D33CC74}" srcId="{F1D080AC-4D39-4165-A774-A2EE4A0B28D7}" destId="{181F5530-3198-48D0-BC01-8DEABC57312D}" srcOrd="0" destOrd="0" parTransId="{14C7748D-F496-4550-AD62-30973ABD6EA6}" sibTransId="{E1879790-5BDC-4329-B0D2-63D7970FB676}"/>
    <dgm:cxn modelId="{2C97C47A-F53F-C847-9F82-1D3764B61560}" type="presOf" srcId="{7DC0BC9B-2A14-4B31-ADFD-E3C27CD7032C}" destId="{632BBFFB-5180-9646-99A6-B785B1A4EF57}" srcOrd="0" destOrd="0" presId="urn:microsoft.com/office/officeart/2005/8/layout/vList2"/>
    <dgm:cxn modelId="{7EB2C06D-D1D0-4708-BC25-F61983BA0618}" srcId="{F1D080AC-4D39-4165-A774-A2EE4A0B28D7}" destId="{1C3FB867-5745-44D7-83EB-B7928B059BFA}" srcOrd="3" destOrd="0" parTransId="{82962676-8642-4DF0-93D5-B516DC38E711}" sibTransId="{C1DE88F7-86F0-443E-9E98-10DB73A86B9C}"/>
    <dgm:cxn modelId="{D89D74FC-6F7D-4F40-A755-3A52BFC5CE13}" type="presOf" srcId="{5C20C49A-0FB7-4AD4-B52C-56C2F89DEA92}" destId="{5AC42359-E0A7-1B47-8824-A4165BF29FAC}" srcOrd="0" destOrd="0" presId="urn:microsoft.com/office/officeart/2005/8/layout/vList2"/>
    <dgm:cxn modelId="{FF4720E3-C22E-5E45-91F2-7DA37405935E}" type="presOf" srcId="{95E59EB1-326D-42F8-9E74-B1DD007D7C3C}" destId="{6B13A7B7-914C-BE41-A7E6-03BF988B80F7}" srcOrd="0" destOrd="0" presId="urn:microsoft.com/office/officeart/2005/8/layout/vList2"/>
    <dgm:cxn modelId="{A72DCD53-A6E1-5B42-B575-4A8EB993234D}" type="presParOf" srcId="{129FF838-11E4-7446-BC8E-7E1FBC3791F8}" destId="{2F792F0E-CB39-5F4A-AE6F-E00ACFAB3E3D}" srcOrd="0" destOrd="0" presId="urn:microsoft.com/office/officeart/2005/8/layout/vList2"/>
    <dgm:cxn modelId="{EC1B3344-1072-5045-AF17-60AE299D2DEB}" type="presParOf" srcId="{129FF838-11E4-7446-BC8E-7E1FBC3791F8}" destId="{C5914B45-3D2A-1649-99FA-CB456AE44E2F}" srcOrd="1" destOrd="0" presId="urn:microsoft.com/office/officeart/2005/8/layout/vList2"/>
    <dgm:cxn modelId="{E5802995-843E-524E-965B-C362AFFE8EF4}" type="presParOf" srcId="{129FF838-11E4-7446-BC8E-7E1FBC3791F8}" destId="{6B13A7B7-914C-BE41-A7E6-03BF988B80F7}" srcOrd="2" destOrd="0" presId="urn:microsoft.com/office/officeart/2005/8/layout/vList2"/>
    <dgm:cxn modelId="{B0364721-7351-6A4C-A83A-3D751FF75DDF}" type="presParOf" srcId="{129FF838-11E4-7446-BC8E-7E1FBC3791F8}" destId="{B1A8F90E-BF53-5A4F-ACAB-DEF23248668C}" srcOrd="3" destOrd="0" presId="urn:microsoft.com/office/officeart/2005/8/layout/vList2"/>
    <dgm:cxn modelId="{49BDAE41-61E9-8D4C-A26D-C07F425D8566}" type="presParOf" srcId="{129FF838-11E4-7446-BC8E-7E1FBC3791F8}" destId="{632BBFFB-5180-9646-99A6-B785B1A4EF57}" srcOrd="4" destOrd="0" presId="urn:microsoft.com/office/officeart/2005/8/layout/vList2"/>
    <dgm:cxn modelId="{46332873-C174-F34F-AD1A-DA890F62E125}" type="presParOf" srcId="{129FF838-11E4-7446-BC8E-7E1FBC3791F8}" destId="{6F910CF6-B4EA-A341-BB02-92B9BA6C515A}" srcOrd="5" destOrd="0" presId="urn:microsoft.com/office/officeart/2005/8/layout/vList2"/>
    <dgm:cxn modelId="{8555A6AD-735C-A54A-A6BC-717DF72C682F}" type="presParOf" srcId="{129FF838-11E4-7446-BC8E-7E1FBC3791F8}" destId="{AD738FCD-0774-3F43-B35C-45FC36C2D410}" srcOrd="6" destOrd="0" presId="urn:microsoft.com/office/officeart/2005/8/layout/vList2"/>
    <dgm:cxn modelId="{FA822C15-C830-864A-AEF9-1F74CE84F262}" type="presParOf" srcId="{129FF838-11E4-7446-BC8E-7E1FBC3791F8}" destId="{55DB2EA9-3FE3-AE48-A537-8FADCAAFE6F6}" srcOrd="7" destOrd="0" presId="urn:microsoft.com/office/officeart/2005/8/layout/vList2"/>
    <dgm:cxn modelId="{568AF13E-EF31-6740-8F23-90B3DCE36E68}" type="presParOf" srcId="{129FF838-11E4-7446-BC8E-7E1FBC3791F8}" destId="{5AC42359-E0A7-1B47-8824-A4165BF29FAC}" srcOrd="8" destOrd="0" presId="urn:microsoft.com/office/officeart/2005/8/layout/vList2"/>
    <dgm:cxn modelId="{F62D5569-07DE-5C45-8ED3-9826B963FCA4}" type="presParOf" srcId="{129FF838-11E4-7446-BC8E-7E1FBC3791F8}" destId="{835A7D7C-2A77-EC45-9CA7-B40E09B60A88}" srcOrd="9" destOrd="0" presId="urn:microsoft.com/office/officeart/2005/8/layout/vList2"/>
    <dgm:cxn modelId="{5341FCAD-C672-E94B-8824-2A22A5527BA9}" type="presParOf" srcId="{129FF838-11E4-7446-BC8E-7E1FBC3791F8}" destId="{26A165A9-3615-C54B-B2E1-30B35A39B66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62FB2-DEF5-1143-895F-5785AFD7479A}">
      <dsp:nvSpPr>
        <dsp:cNvPr id="0" name=""/>
        <dsp:cNvSpPr/>
      </dsp:nvSpPr>
      <dsp:spPr>
        <a:xfrm>
          <a:off x="3407309" y="868686"/>
          <a:ext cx="6684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4040" y="910911"/>
        <a:ext cx="34950" cy="6990"/>
      </dsp:txXfrm>
    </dsp:sp>
    <dsp:sp modelId="{9056F2AE-4C71-144F-9C3F-C280B80AD9F0}">
      <dsp:nvSpPr>
        <dsp:cNvPr id="0" name=""/>
        <dsp:cNvSpPr/>
      </dsp:nvSpPr>
      <dsp:spPr>
        <a:xfrm>
          <a:off x="369923" y="2650"/>
          <a:ext cx="3039186" cy="1823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3" tIns="156321" rIns="148923" bIns="15632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součást všech studijních programů realizovaných na fakultě. </a:t>
          </a:r>
          <a:endParaRPr lang="en-US" sz="2600" kern="1200"/>
        </a:p>
      </dsp:txBody>
      <dsp:txXfrm>
        <a:off x="369923" y="2650"/>
        <a:ext cx="3039186" cy="1823511"/>
      </dsp:txXfrm>
    </dsp:sp>
    <dsp:sp modelId="{0E4CF38B-13AD-F54A-8AC7-DC8FC318F4B2}">
      <dsp:nvSpPr>
        <dsp:cNvPr id="0" name=""/>
        <dsp:cNvSpPr/>
      </dsp:nvSpPr>
      <dsp:spPr>
        <a:xfrm>
          <a:off x="7145509" y="868686"/>
          <a:ext cx="6684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62240" y="910911"/>
        <a:ext cx="34950" cy="6990"/>
      </dsp:txXfrm>
    </dsp:sp>
    <dsp:sp modelId="{28F2955F-1504-0844-B987-AC12C9018B19}">
      <dsp:nvSpPr>
        <dsp:cNvPr id="0" name=""/>
        <dsp:cNvSpPr/>
      </dsp:nvSpPr>
      <dsp:spPr>
        <a:xfrm>
          <a:off x="4108122" y="2650"/>
          <a:ext cx="3039186" cy="1823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3" tIns="156321" rIns="148923" bIns="15632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v návaznosti na nové akreditace ještě ve větším rozsahu než dříve</a:t>
          </a:r>
          <a:endParaRPr lang="en-US" sz="2600" kern="1200"/>
        </a:p>
      </dsp:txBody>
      <dsp:txXfrm>
        <a:off x="4108122" y="2650"/>
        <a:ext cx="3039186" cy="1823511"/>
      </dsp:txXfrm>
    </dsp:sp>
    <dsp:sp modelId="{8732708B-7C50-2144-9676-7A26654FF3D5}">
      <dsp:nvSpPr>
        <dsp:cNvPr id="0" name=""/>
        <dsp:cNvSpPr/>
      </dsp:nvSpPr>
      <dsp:spPr>
        <a:xfrm>
          <a:off x="1889516" y="1824362"/>
          <a:ext cx="7476398" cy="668412"/>
        </a:xfrm>
        <a:custGeom>
          <a:avLst/>
          <a:gdLst/>
          <a:ahLst/>
          <a:cxnLst/>
          <a:rect l="0" t="0" r="0" b="0"/>
          <a:pathLst>
            <a:path>
              <a:moveTo>
                <a:pt x="7476398" y="0"/>
              </a:moveTo>
              <a:lnTo>
                <a:pt x="7476398" y="351306"/>
              </a:lnTo>
              <a:lnTo>
                <a:pt x="0" y="351306"/>
              </a:lnTo>
              <a:lnTo>
                <a:pt x="0" y="66841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9990" y="2155073"/>
        <a:ext cx="375450" cy="6990"/>
      </dsp:txXfrm>
    </dsp:sp>
    <dsp:sp modelId="{E75FA004-BF4A-DF45-8803-6F75BD25A3C4}">
      <dsp:nvSpPr>
        <dsp:cNvPr id="0" name=""/>
        <dsp:cNvSpPr/>
      </dsp:nvSpPr>
      <dsp:spPr>
        <a:xfrm>
          <a:off x="7846322" y="2650"/>
          <a:ext cx="3039186" cy="1823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3" tIns="156321" rIns="148923" bIns="15632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regulované profese (zdravotnické a učitelské programy) </a:t>
          </a:r>
          <a:endParaRPr lang="en-US" sz="2600" kern="1200"/>
        </a:p>
      </dsp:txBody>
      <dsp:txXfrm>
        <a:off x="7846322" y="2650"/>
        <a:ext cx="3039186" cy="1823511"/>
      </dsp:txXfrm>
    </dsp:sp>
    <dsp:sp modelId="{946AC3DC-CA8D-954F-9A4A-0616C964EBEB}">
      <dsp:nvSpPr>
        <dsp:cNvPr id="0" name=""/>
        <dsp:cNvSpPr/>
      </dsp:nvSpPr>
      <dsp:spPr>
        <a:xfrm>
          <a:off x="3407309" y="3391211"/>
          <a:ext cx="6684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4040" y="3433436"/>
        <a:ext cx="34950" cy="6990"/>
      </dsp:txXfrm>
    </dsp:sp>
    <dsp:sp modelId="{ED098A54-D45F-774B-937F-1D13AD5DB747}">
      <dsp:nvSpPr>
        <dsp:cNvPr id="0" name=""/>
        <dsp:cNvSpPr/>
      </dsp:nvSpPr>
      <dsp:spPr>
        <a:xfrm>
          <a:off x="369923" y="2525175"/>
          <a:ext cx="3039186" cy="1823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3" tIns="156321" rIns="148923" bIns="15632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koordinátoři na ústavech</a:t>
          </a:r>
          <a:endParaRPr lang="en-US" sz="2600" kern="1200" dirty="0"/>
        </a:p>
      </dsp:txBody>
      <dsp:txXfrm>
        <a:off x="369923" y="2525175"/>
        <a:ext cx="3039186" cy="1823511"/>
      </dsp:txXfrm>
    </dsp:sp>
    <dsp:sp modelId="{0D28FA2C-CA26-0C4D-9C12-70E3BA3D4483}">
      <dsp:nvSpPr>
        <dsp:cNvPr id="0" name=""/>
        <dsp:cNvSpPr/>
      </dsp:nvSpPr>
      <dsp:spPr>
        <a:xfrm>
          <a:off x="7145509" y="3391211"/>
          <a:ext cx="6684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62240" y="3433436"/>
        <a:ext cx="34950" cy="6990"/>
      </dsp:txXfrm>
    </dsp:sp>
    <dsp:sp modelId="{B657620D-C53B-5344-94E9-358C4C6DD1D8}">
      <dsp:nvSpPr>
        <dsp:cNvPr id="0" name=""/>
        <dsp:cNvSpPr/>
      </dsp:nvSpPr>
      <dsp:spPr>
        <a:xfrm>
          <a:off x="4108122" y="2525175"/>
          <a:ext cx="3039186" cy="1823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3" tIns="156321" rIns="148923" bIns="15632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smlouva pro realizaci praxe</a:t>
          </a:r>
          <a:endParaRPr lang="en-US" sz="2600" kern="1200"/>
        </a:p>
      </dsp:txBody>
      <dsp:txXfrm>
        <a:off x="4108122" y="2525175"/>
        <a:ext cx="3039186" cy="1823511"/>
      </dsp:txXfrm>
    </dsp:sp>
    <dsp:sp modelId="{35D03136-6D1A-5645-802E-7594B9C1E369}">
      <dsp:nvSpPr>
        <dsp:cNvPr id="0" name=""/>
        <dsp:cNvSpPr/>
      </dsp:nvSpPr>
      <dsp:spPr>
        <a:xfrm>
          <a:off x="7846322" y="2525175"/>
          <a:ext cx="3039186" cy="1823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3" tIns="156321" rIns="148923" bIns="15632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administrace smluv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support děkanát</a:t>
          </a:r>
        </a:p>
      </dsp:txBody>
      <dsp:txXfrm>
        <a:off x="7846322" y="2525175"/>
        <a:ext cx="3039186" cy="1823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92F0E-CB39-5F4A-AE6F-E00ACFAB3E3D}">
      <dsp:nvSpPr>
        <dsp:cNvPr id="0" name=""/>
        <dsp:cNvSpPr/>
      </dsp:nvSpPr>
      <dsp:spPr>
        <a:xfrm>
          <a:off x="0" y="3605132"/>
          <a:ext cx="6784259" cy="669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>
              <a:solidFill>
                <a:schemeClr val="tx1"/>
              </a:solidFill>
            </a:rPr>
            <a:t>Vytvořit optimální podmínky pro zajišťování a organizaci odborných praxí na fakultě.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32690" y="3637822"/>
        <a:ext cx="6718879" cy="604275"/>
      </dsp:txXfrm>
    </dsp:sp>
    <dsp:sp modelId="{6B13A7B7-914C-BE41-A7E6-03BF988B80F7}">
      <dsp:nvSpPr>
        <dsp:cNvPr id="0" name=""/>
        <dsp:cNvSpPr/>
      </dsp:nvSpPr>
      <dsp:spPr>
        <a:xfrm>
          <a:off x="0" y="0"/>
          <a:ext cx="6784259" cy="669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Podporovat</a:t>
          </a:r>
          <a:r>
            <a:rPr lang="en-US" sz="1700" kern="1200" dirty="0"/>
            <a:t> a </a:t>
          </a:r>
          <a:r>
            <a:rPr lang="en-US" sz="1700" kern="1200" dirty="0" err="1"/>
            <a:t>rozvíjet</a:t>
          </a:r>
          <a:r>
            <a:rPr lang="en-US" sz="1700" kern="1200" dirty="0"/>
            <a:t> </a:t>
          </a:r>
          <a:r>
            <a:rPr lang="en-US" sz="1700" kern="1200" dirty="0" err="1"/>
            <a:t>sociální</a:t>
          </a:r>
          <a:r>
            <a:rPr lang="en-US" sz="1700" kern="1200" dirty="0"/>
            <a:t> </a:t>
          </a:r>
          <a:r>
            <a:rPr lang="en-US" sz="1700" kern="1200" dirty="0" err="1"/>
            <a:t>odpovědnost</a:t>
          </a:r>
          <a:r>
            <a:rPr lang="en-US" sz="1700" kern="1200" dirty="0"/>
            <a:t> </a:t>
          </a:r>
          <a:r>
            <a:rPr lang="en-US" sz="1700" kern="1200" dirty="0" err="1"/>
            <a:t>fakulty</a:t>
          </a:r>
          <a:r>
            <a:rPr lang="en-US" sz="1700" kern="1200" dirty="0"/>
            <a:t>.</a:t>
          </a:r>
        </a:p>
      </dsp:txBody>
      <dsp:txXfrm>
        <a:off x="32690" y="32690"/>
        <a:ext cx="6718879" cy="604275"/>
      </dsp:txXfrm>
    </dsp:sp>
    <dsp:sp modelId="{632BBFFB-5180-9646-99A6-B785B1A4EF57}">
      <dsp:nvSpPr>
        <dsp:cNvPr id="0" name=""/>
        <dsp:cNvSpPr/>
      </dsp:nvSpPr>
      <dsp:spPr>
        <a:xfrm>
          <a:off x="0" y="707175"/>
          <a:ext cx="6784259" cy="669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0" kern="1200" dirty="0"/>
            <a:t>Podporovat tvorbu kurzů CŽV.</a:t>
          </a:r>
          <a:endParaRPr lang="en-US" sz="1700" b="0" kern="1200" dirty="0"/>
        </a:p>
      </dsp:txBody>
      <dsp:txXfrm>
        <a:off x="32690" y="739865"/>
        <a:ext cx="6718879" cy="604275"/>
      </dsp:txXfrm>
    </dsp:sp>
    <dsp:sp modelId="{AD738FCD-0774-3F43-B35C-45FC36C2D410}">
      <dsp:nvSpPr>
        <dsp:cNvPr id="0" name=""/>
        <dsp:cNvSpPr/>
      </dsp:nvSpPr>
      <dsp:spPr>
        <a:xfrm>
          <a:off x="0" y="1480632"/>
          <a:ext cx="6784259" cy="669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Podporovat</a:t>
          </a:r>
          <a:r>
            <a:rPr lang="en-US" sz="1700" kern="1200" dirty="0"/>
            <a:t> </a:t>
          </a:r>
          <a:r>
            <a:rPr lang="en-US" sz="1700" kern="1200" dirty="0" err="1"/>
            <a:t>účast</a:t>
          </a:r>
          <a:r>
            <a:rPr lang="en-US" sz="1700" kern="1200" dirty="0"/>
            <a:t> AP v </a:t>
          </a:r>
          <a:r>
            <a:rPr lang="en-US" sz="1700" kern="1200" dirty="0" err="1"/>
            <a:t>odborných</a:t>
          </a:r>
          <a:r>
            <a:rPr lang="en-US" sz="1700" kern="1200" dirty="0"/>
            <a:t> </a:t>
          </a:r>
          <a:r>
            <a:rPr lang="en-US" sz="1700" kern="1200" dirty="0" err="1"/>
            <a:t>komisích</a:t>
          </a:r>
          <a:r>
            <a:rPr lang="en-US" sz="1700" kern="1200" dirty="0"/>
            <a:t> a </a:t>
          </a:r>
          <a:r>
            <a:rPr lang="en-US" sz="1700" kern="1200" dirty="0" err="1"/>
            <a:t>orgánech</a:t>
          </a:r>
          <a:r>
            <a:rPr lang="en-US" sz="1700" kern="1200" dirty="0"/>
            <a:t> s </a:t>
          </a:r>
          <a:r>
            <a:rPr lang="en-US" sz="1700" kern="1200" dirty="0" err="1"/>
            <a:t>celospolečenským</a:t>
          </a:r>
          <a:r>
            <a:rPr lang="en-US" sz="1700" kern="1200" dirty="0"/>
            <a:t> </a:t>
          </a:r>
          <a:r>
            <a:rPr lang="en-US" sz="1700" kern="1200" dirty="0" err="1"/>
            <a:t>dopadem</a:t>
          </a:r>
          <a:r>
            <a:rPr lang="en-US" sz="1700" kern="1200" dirty="0"/>
            <a:t>.</a:t>
          </a:r>
        </a:p>
      </dsp:txBody>
      <dsp:txXfrm>
        <a:off x="32690" y="1513322"/>
        <a:ext cx="6718879" cy="604275"/>
      </dsp:txXfrm>
    </dsp:sp>
    <dsp:sp modelId="{5AC42359-E0A7-1B47-8824-A4165BF29FAC}">
      <dsp:nvSpPr>
        <dsp:cNvPr id="0" name=""/>
        <dsp:cNvSpPr/>
      </dsp:nvSpPr>
      <dsp:spPr>
        <a:xfrm>
          <a:off x="0" y="2190145"/>
          <a:ext cx="6784259" cy="669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0" kern="1200" dirty="0"/>
            <a:t>Vyhledávat příležitosti pro společné, </a:t>
          </a:r>
          <a:r>
            <a:rPr lang="cs-CZ" sz="1700" b="0" kern="1200" dirty="0" err="1"/>
            <a:t>vědecko</a:t>
          </a:r>
          <a:r>
            <a:rPr lang="cs-CZ" sz="1700" b="0" kern="1200" dirty="0"/>
            <a:t> – výzkumné a rozvojové projekty fakulty a potenciálních zaměstnavatelů.</a:t>
          </a:r>
          <a:endParaRPr lang="en-US" sz="1700" b="0" kern="1200" dirty="0"/>
        </a:p>
      </dsp:txBody>
      <dsp:txXfrm>
        <a:off x="32690" y="2222835"/>
        <a:ext cx="6718879" cy="604275"/>
      </dsp:txXfrm>
    </dsp:sp>
    <dsp:sp modelId="{26A165A9-3615-C54B-B2E1-30B35A39B662}">
      <dsp:nvSpPr>
        <dsp:cNvPr id="0" name=""/>
        <dsp:cNvSpPr/>
      </dsp:nvSpPr>
      <dsp:spPr>
        <a:xfrm>
          <a:off x="0" y="2893000"/>
          <a:ext cx="6784259" cy="669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0" kern="1200" dirty="0"/>
            <a:t>Nadále zapojovat fakultu do dobrovolnické činnosti.</a:t>
          </a:r>
          <a:endParaRPr lang="en-US" sz="1700" b="0" kern="1200" dirty="0"/>
        </a:p>
      </dsp:txBody>
      <dsp:txXfrm>
        <a:off x="32690" y="2925690"/>
        <a:ext cx="6718879" cy="604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5A7E-C1B0-41A8-B7A7-E813E0741663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4F8F-A438-42E7-8808-7E2925411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853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D4E8F-00D5-411F-9831-A27ADA7C592C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02B63-9E79-4078-8C4E-D338B27DD0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32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2B63-9E79-4078-8C4E-D338B27DD0C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46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02B63-9E79-4078-8C4E-D338B27DD0C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89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02B63-9E79-4078-8C4E-D338B27DD0C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28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2B63-9E79-4078-8C4E-D338B27DD0C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81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70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5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9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89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76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68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53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7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68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03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548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956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562" y="477271"/>
            <a:ext cx="10972120" cy="7369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5321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2120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562" y="3682062"/>
            <a:ext cx="10972120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334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2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8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436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6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677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6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386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940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980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858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80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985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014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0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730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567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33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2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95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835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15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85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2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665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54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265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6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771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78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85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5152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77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23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45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2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26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1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3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6F-F385-4938-AC80-B6824B1C9A5B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389F-E75F-4360-95C7-2F0F7B6E4F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6505-9E7A-4C2F-92FD-0B3E92441819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F1CB-892A-4FDB-87A2-3EA98DB947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15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15E0B-55B0-4F62-B81C-6EFDCEFC713E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4CEF-1CCB-47E1-9D64-D56FAAE601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9345-7D9F-4F62-9D08-4E8AC0E93EE6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D87A-86A9-44A2-817E-B15F6C8CE5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9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B066-9DF8-4C27-BBA4-6746B51F883D}" type="datetimeFigureOut">
              <a:rPr lang="cs-CZ" smtClean="0"/>
              <a:pPr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E482-3217-43ED-BE9C-5B679086F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hs.utb.cz/o-fakulte/zakladni-informace/ustavy/centrum-podpory-vzdelavani/nabidka-pro-ucitele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2" name="Rectangle 13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14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63" name="Picture 362" descr="Stůl v konferenční místnosti">
            <a:extLst>
              <a:ext uri="{FF2B5EF4-FFF2-40B4-BE49-F238E27FC236}">
                <a16:creationId xmlns:a16="http://schemas.microsoft.com/office/drawing/2014/main" id="{F121B914-FFC9-41FF-8568-980398DB7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20635" b="1634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b="1">
                <a:solidFill>
                  <a:srgbClr val="000000"/>
                </a:solidFill>
              </a:rPr>
              <a:t>SETKÁNÍ ZAMĚSTNANCŮ  FHS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8181" y="4255170"/>
            <a:ext cx="9795637" cy="17429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CELOŽIVOTNÍ VZDĚLÁVÁNÍ A PRAXE</a:t>
            </a:r>
          </a:p>
          <a:p>
            <a:r>
              <a:rPr lang="en-US" dirty="0">
                <a:solidFill>
                  <a:srgbClr val="000000"/>
                </a:solidFill>
              </a:rPr>
              <a:t>Petr </a:t>
            </a:r>
            <a:r>
              <a:rPr lang="en-US" dirty="0" err="1">
                <a:solidFill>
                  <a:srgbClr val="000000"/>
                </a:solidFill>
              </a:rPr>
              <a:t>Snopek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0570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/>
            </a:r>
            <a:br>
              <a:rPr lang="en-US" sz="4600"/>
            </a:br>
            <a:r>
              <a:rPr lang="en-US" sz="4600"/>
              <a:t>Senior cup 2022</a:t>
            </a:r>
            <a:br>
              <a:rPr lang="en-US" sz="4600"/>
            </a:br>
            <a:r>
              <a:rPr lang="en-US" sz="4600"/>
              <a:t>TRADIČNÍ ZAPOJENÍ FHS</a:t>
            </a:r>
          </a:p>
        </p:txBody>
      </p:sp>
      <p:sp>
        <p:nvSpPr>
          <p:cNvPr id="114" name="Freeform: Shape 10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0E6AC9-8D28-4482-7FA8-415E9DE05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4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4910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22" y="365125"/>
            <a:ext cx="11145078" cy="1325563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Brunch</a:t>
            </a:r>
            <a:r>
              <a:rPr lang="cs-CZ" sz="2400" b="1" dirty="0" smtClean="0"/>
              <a:t> se statutární náměstkyní hejtmana </a:t>
            </a:r>
            <a:endParaRPr lang="cs-CZ" sz="24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17" y="175730"/>
            <a:ext cx="5801784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" y="1880083"/>
            <a:ext cx="6042991" cy="45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/>
            </a:r>
            <a:br>
              <a:rPr lang="en-US" sz="5400"/>
            </a:br>
            <a:r>
              <a:rPr lang="en-US" sz="5400"/>
              <a:t>TRADIČNÍ ZAPOJENÍ FHS</a:t>
            </a:r>
          </a:p>
        </p:txBody>
      </p:sp>
      <p:sp>
        <p:nvSpPr>
          <p:cNvPr id="119" name="Freeform: Shape 10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25127C-54BE-BA0F-B0EC-6E9D9CA7B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71" r="265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4516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osoba, pózování, skupina, interiér&#10;&#10;Popis byl vytvořen automaticky">
            <a:extLst>
              <a:ext uri="{FF2B5EF4-FFF2-40B4-BE49-F238E27FC236}">
                <a16:creationId xmlns:a16="http://schemas.microsoft.com/office/drawing/2014/main" id="{3370215F-21B2-AB97-1BE1-88DB1D253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894" b="652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4" name="Rectangle 1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Den zdraví pro děti zaměstnanců UTB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2E476C9-B75B-A850-F8C5-669BA8EA77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39E8E69-D7C4-0F24-F8C7-86009A38E8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8F37EC2-8C0E-2C22-E656-828362484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884EE51-B12C-9821-86BC-709E3EEDF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61ADDB4D-BECC-D1F3-06B7-2D6929EC7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9610" y="8115873"/>
            <a:ext cx="8036072" cy="862805"/>
          </a:xfrm>
        </p:spPr>
        <p:txBody>
          <a:bodyPr/>
          <a:lstStyle/>
          <a:p>
            <a:r>
              <a:rPr lang="cs-CZ" dirty="0"/>
              <a:t>Junior univerzita 2020 – 8. ročník </a:t>
            </a:r>
          </a:p>
        </p:txBody>
      </p:sp>
    </p:spTree>
    <p:extLst>
      <p:ext uri="{BB962C8B-B14F-4D97-AF65-F5344CB8AC3E}">
        <p14:creationId xmlns:p14="http://schemas.microsoft.com/office/powerpoint/2010/main" val="268280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sah obrázku interiér, osoba, strop, hlediště&#10;&#10;Popis byl vytvořen automaticky">
            <a:extLst>
              <a:ext uri="{FF2B5EF4-FFF2-40B4-BE49-F238E27FC236}">
                <a16:creationId xmlns:a16="http://schemas.microsoft.com/office/drawing/2014/main" id="{D7FD712D-ED04-A760-5A3F-21DEEC0EA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4622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ABSOLVENTI</a:t>
            </a:r>
            <a:br>
              <a:rPr lang="en-US" sz="2400" dirty="0"/>
            </a:br>
            <a:r>
              <a:rPr lang="en-US" sz="2400" dirty="0"/>
              <a:t>		KLUB ABSOLVENTŮ    		</a:t>
            </a:r>
            <a:r>
              <a:rPr lang="en-US" sz="2400" dirty="0" smtClean="0"/>
              <a:t>730/127</a:t>
            </a:r>
            <a:r>
              <a:rPr lang="cs-CZ" sz="2400" dirty="0" smtClean="0"/>
              <a:t>   		</a:t>
            </a:r>
            <a:r>
              <a:rPr lang="cs-CZ" sz="2400" dirty="0" err="1" smtClean="0"/>
              <a:t>Benefitní</a:t>
            </a:r>
            <a:r>
              <a:rPr lang="cs-CZ" sz="2400" dirty="0" smtClean="0"/>
              <a:t> program</a:t>
            </a:r>
            <a:endParaRPr lang="en-US" sz="2400" dirty="0"/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AnglickÃ½ (mezinÃ¡rodnÃ­) letÃ¡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7902" b="2"/>
          <a:stretch/>
        </p:blipFill>
        <p:spPr bwMode="auto"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krabiceodbot.cz/res/archive/001/000140.jpg?seek=14752347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3" r="-3" b="13656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fhs.utb.cz/wp-content/uploads/2018/11/IMG_0305-23-11-18-10-30-721x5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9173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fhs.utb.cz/wp-content/uploads/2018/11/IMG_3851_aktualit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r="10805" b="1"/>
          <a:stretch/>
        </p:blipFill>
        <p:spPr bwMode="auto"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>
            <a:normAutofit/>
          </a:bodyPr>
          <a:lstStyle/>
          <a:p>
            <a:r>
              <a:rPr lang="cs-CZ" sz="1700" b="1">
                <a:solidFill>
                  <a:srgbClr val="FFFFFF"/>
                </a:solidFill>
              </a:rPr>
              <a:t>Tradiční dobrovolnické aktivity	</a:t>
            </a:r>
            <a:br>
              <a:rPr lang="cs-CZ" sz="1700" b="1">
                <a:solidFill>
                  <a:srgbClr val="FFFFFF"/>
                </a:solidFill>
              </a:rPr>
            </a:br>
            <a:endParaRPr lang="cs-CZ" sz="1700" b="1" dirty="0">
              <a:solidFill>
                <a:srgbClr val="FFFFFF"/>
              </a:solidFill>
            </a:endParaRPr>
          </a:p>
        </p:txBody>
      </p:sp>
      <p:pic>
        <p:nvPicPr>
          <p:cNvPr id="6" name="Picture 8" descr="VÃ½sledek obrÃ¡zku pro zzs zlÃ­n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6837"/>
          <a:stretch/>
        </p:blipFill>
        <p:spPr bwMode="auto"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2130364"/>
          </a:xfrm>
        </p:spPr>
        <p:txBody>
          <a:bodyPr anchor="ctr">
            <a:normAutofit fontScale="85000" lnSpcReduction="20000"/>
          </a:bodyPr>
          <a:lstStyle/>
          <a:p>
            <a:endParaRPr lang="cs-CZ" sz="2000" b="1">
              <a:solidFill>
                <a:srgbClr val="FFFFFF"/>
              </a:solidFill>
            </a:endParaRPr>
          </a:p>
          <a:p>
            <a:r>
              <a:rPr lang="cs-CZ" sz="2000" b="1">
                <a:solidFill>
                  <a:srgbClr val="FFFFFF"/>
                </a:solidFill>
              </a:rPr>
              <a:t>Darujte krev s FHS</a:t>
            </a:r>
          </a:p>
          <a:p>
            <a:r>
              <a:rPr lang="cs-CZ" sz="2000" b="1">
                <a:solidFill>
                  <a:srgbClr val="FFFFFF"/>
                </a:solidFill>
              </a:rPr>
              <a:t>Vánoční hvězda</a:t>
            </a:r>
          </a:p>
          <a:p>
            <a:r>
              <a:rPr lang="cs-CZ" sz="2000" b="1">
                <a:solidFill>
                  <a:srgbClr val="FFFFFF"/>
                </a:solidFill>
              </a:rPr>
              <a:t>World Restart a Heart Day   </a:t>
            </a:r>
          </a:p>
          <a:p>
            <a:r>
              <a:rPr lang="cs-CZ" sz="2000" b="1">
                <a:solidFill>
                  <a:srgbClr val="FFFFFF"/>
                </a:solidFill>
              </a:rPr>
              <a:t>Krabice od bot</a:t>
            </a:r>
          </a:p>
          <a:p>
            <a:r>
              <a:rPr lang="cs-CZ" sz="2000" b="1">
                <a:solidFill>
                  <a:srgbClr val="FFFFFF"/>
                </a:solidFill>
              </a:rPr>
              <a:t>Vánoční sbírka pro zlínský útulek</a:t>
            </a:r>
          </a:p>
          <a:p>
            <a:r>
              <a:rPr lang="cs-CZ" sz="2000" b="1">
                <a:solidFill>
                  <a:srgbClr val="FFFFFF"/>
                </a:solidFill>
              </a:rPr>
              <a:t>aj.</a:t>
            </a:r>
            <a:endParaRPr lang="cs-CZ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1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5B1E31-7166-4419-B26B-0C2D0969D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Oblasti třetí role fakulty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AFD5B7A-EEAD-45DA-963A-3BA2E87F1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257305"/>
              </p:ext>
            </p:extLst>
          </p:nvPr>
        </p:nvGraphicFramePr>
        <p:xfrm>
          <a:off x="4050889" y="1828800"/>
          <a:ext cx="6784259" cy="437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22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24964" y="1317834"/>
            <a:ext cx="3751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/>
              <a:t>snopek@utb.cz</a:t>
            </a:r>
          </a:p>
          <a:p>
            <a:endParaRPr lang="cs-CZ" sz="2400" dirty="0"/>
          </a:p>
          <a:p>
            <a:r>
              <a:rPr lang="cs-CZ" sz="2400" dirty="0"/>
              <a:t>úterý	15:00 </a:t>
            </a:r>
            <a:r>
              <a:rPr lang="mr-IN" sz="2400" dirty="0"/>
              <a:t>–</a:t>
            </a:r>
            <a:r>
              <a:rPr lang="cs-CZ" sz="2400" dirty="0"/>
              <a:t> </a:t>
            </a:r>
            <a:r>
              <a:rPr lang="cs-CZ" sz="2400" dirty="0" smtClean="0"/>
              <a:t>16:00</a:t>
            </a:r>
          </a:p>
          <a:p>
            <a:endParaRPr lang="cs-CZ" sz="2400" dirty="0"/>
          </a:p>
          <a:p>
            <a:r>
              <a:rPr lang="cs-CZ" sz="2400" dirty="0" smtClean="0"/>
              <a:t>jinak </a:t>
            </a:r>
            <a:r>
              <a:rPr lang="cs-CZ" sz="2400" dirty="0"/>
              <a:t>po předchozí dohodě</a:t>
            </a:r>
          </a:p>
          <a:p>
            <a:pPr algn="ctr"/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https://www.umprum.cz/www/data/cached/60_vwaretl3eq_consult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89" y="4201904"/>
            <a:ext cx="2685749" cy="20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adenství a konzul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69" y="1317834"/>
            <a:ext cx="2522805" cy="21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7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Obsah obrázku osoba&#10;&#10;Popis byl vytvořen automaticky">
            <a:extLst>
              <a:ext uri="{FF2B5EF4-FFF2-40B4-BE49-F238E27FC236}">
                <a16:creationId xmlns:a16="http://schemas.microsoft.com/office/drawing/2014/main" id="{9279DDA2-7357-507F-F400-6541DF1F6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1143" y="288966"/>
            <a:ext cx="3458308" cy="5525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3700" b="1" dirty="0"/>
              <a:t/>
            </a:r>
            <a:br>
              <a:rPr lang="cs-CZ" sz="3700" b="1" dirty="0"/>
            </a:br>
            <a:r>
              <a:rPr lang="cs-CZ" sz="2800" b="1" dirty="0"/>
              <a:t>Do dalšího AR vám přeji pevné zdraví </a:t>
            </a:r>
            <a:br>
              <a:rPr lang="cs-CZ" sz="2800" b="1" dirty="0"/>
            </a:br>
            <a:r>
              <a:rPr lang="cs-CZ" sz="2800" b="1" dirty="0"/>
              <a:t>a spokojenost. </a:t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>Rovněž spoustu dobrých nápadů </a:t>
            </a:r>
            <a:br>
              <a:rPr lang="cs-CZ" sz="2800" b="1" dirty="0"/>
            </a:br>
            <a:r>
              <a:rPr lang="cs-CZ" sz="2800" b="1" dirty="0"/>
              <a:t>i elánu je realizovat.</a:t>
            </a:r>
            <a:endParaRPr lang="en-US" sz="28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008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3077" y="1825625"/>
            <a:ext cx="11441723" cy="435133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3200" b="1" dirty="0"/>
              <a:t>     celoživotní vzdělávání    </a:t>
            </a:r>
          </a:p>
          <a:p>
            <a:pPr marL="0" indent="0">
              <a:buNone/>
            </a:pPr>
            <a:r>
              <a:rPr lang="cs-CZ" sz="3200" b="1" dirty="0"/>
              <a:t>  </a:t>
            </a:r>
          </a:p>
          <a:p>
            <a:pPr marL="0" indent="0">
              <a:buNone/>
            </a:pPr>
            <a:r>
              <a:rPr lang="cs-CZ" sz="3200" b="1" dirty="0"/>
              <a:t>			     odborné praxe</a:t>
            </a:r>
          </a:p>
          <a:p>
            <a:pPr marL="0" indent="0">
              <a:buNone/>
            </a:pPr>
            <a:r>
              <a:rPr lang="cs-CZ" sz="3200" b="1" dirty="0"/>
              <a:t>	</a:t>
            </a:r>
            <a:endParaRPr lang="cs-CZ" sz="3200" dirty="0"/>
          </a:p>
          <a:p>
            <a:pPr marL="0" indent="0">
              <a:buNone/>
            </a:pPr>
            <a:r>
              <a:rPr lang="cs-CZ" dirty="0"/>
              <a:t>					         </a:t>
            </a:r>
            <a:r>
              <a:rPr lang="cs-CZ" sz="3200" b="1" dirty="0"/>
              <a:t>absolventi</a:t>
            </a:r>
            <a:r>
              <a:rPr lang="cs-CZ" b="1" dirty="0"/>
              <a:t> </a:t>
            </a: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    </a:t>
            </a:r>
            <a:r>
              <a:rPr lang="cs-CZ" sz="3200" b="1" dirty="0"/>
              <a:t>dobrovolnická činnost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81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973696" cy="656705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600" b="1" dirty="0"/>
              <a:t>celoživotní vzdělávání</a:t>
            </a:r>
            <a:r>
              <a:rPr lang="pl-PL" sz="3600" b="1" dirty="0"/>
              <a:t> </a:t>
            </a:r>
            <a:endParaRPr lang="cs-CZ" sz="3600" b="1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04B2BCD2-5330-C24E-9277-DE6383958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2" b="56513"/>
          <a:stretch/>
        </p:blipFill>
        <p:spPr bwMode="auto">
          <a:xfrm>
            <a:off x="1918055" y="1018943"/>
            <a:ext cx="9966374" cy="29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B159AB-84FC-BB44-A132-8446FB3FEAD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19191">
            <a:off x="6347757" y="4450149"/>
            <a:ext cx="6138513" cy="104303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Vyrovnávací kurz angličtiny </a:t>
            </a:r>
          </a:p>
          <a:p>
            <a:pPr marL="0" indent="0" algn="ctr">
              <a:buNone/>
            </a:pPr>
            <a:r>
              <a:rPr lang="cs-CZ" dirty="0"/>
              <a:t>pro doktorandy 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65D862-274F-9597-2CA3-9E099065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042">
            <a:off x="454792" y="1477898"/>
            <a:ext cx="3666759" cy="51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77310-0D05-36C3-BF35-031B8910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60" y="2311720"/>
            <a:ext cx="3323831" cy="46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362146" cy="37553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877" y="762000"/>
            <a:ext cx="3112794" cy="13129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solidFill>
                  <a:schemeClr val="bg1"/>
                </a:solidFill>
              </a:rPr>
              <a:t>Celoživotní vzdělávání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en-US" sz="4200" dirty="0">
                <a:solidFill>
                  <a:srgbClr val="FFFFFF"/>
                </a:solidFill>
              </a:rPr>
              <a:t/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A9DF29-C038-40AA-A00E-419219462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8503" y="450222"/>
            <a:ext cx="3473218" cy="3755311"/>
          </a:xfrm>
          <a:prstGeom prst="rect">
            <a:avLst/>
          </a:prstGeom>
          <a:solidFill>
            <a:srgbClr val="FFE81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1BBD3B-0EAE-4028-80C3-B13943709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8092" y="4376732"/>
            <a:ext cx="3473217" cy="2020757"/>
          </a:xfrm>
          <a:prstGeom prst="rect">
            <a:avLst/>
          </a:prstGeom>
          <a:solidFill>
            <a:srgbClr val="FFE81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5609" y="445459"/>
            <a:ext cx="4084983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CE02C7D-55C2-104F-B65E-0A3EAF5E9A49}"/>
              </a:ext>
            </a:extLst>
          </p:cNvPr>
          <p:cNvSpPr/>
          <p:nvPr/>
        </p:nvSpPr>
        <p:spPr>
          <a:xfrm>
            <a:off x="7625198" y="805294"/>
            <a:ext cx="3807562" cy="5237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hlinkClick r:id="rId2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hlinkClick r:id="rId2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hlinkClick r:id="rId2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hlinkClick r:id="rId2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Nabídka</a:t>
            </a:r>
            <a:r>
              <a:rPr lang="en-US" sz="2100" dirty="0"/>
              <a:t> </a:t>
            </a:r>
            <a:r>
              <a:rPr lang="en-US" sz="2100" dirty="0" err="1"/>
              <a:t>kurzů</a:t>
            </a:r>
            <a:r>
              <a:rPr lang="en-US" sz="2100" dirty="0"/>
              <a:t>/</a:t>
            </a:r>
            <a:r>
              <a:rPr lang="en-US" sz="2100" dirty="0" err="1"/>
              <a:t>aktivit</a:t>
            </a:r>
            <a:r>
              <a:rPr lang="en-US" sz="2100" dirty="0"/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- pro </a:t>
            </a:r>
            <a:r>
              <a:rPr lang="en-US" sz="2100" dirty="0" err="1"/>
              <a:t>učitele</a:t>
            </a:r>
            <a:endParaRPr lang="en-US" sz="2100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- pro </a:t>
            </a:r>
            <a:r>
              <a:rPr lang="en-US" sz="2100" dirty="0" err="1"/>
              <a:t>žáky</a:t>
            </a:r>
            <a:r>
              <a:rPr lang="en-US" sz="2100" dirty="0"/>
              <a:t> a </a:t>
            </a:r>
            <a:r>
              <a:rPr lang="en-US" sz="2100" dirty="0" err="1"/>
              <a:t>školy</a:t>
            </a:r>
            <a:endParaRPr lang="en-US" sz="21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100" b="0" strike="noStrike" dirty="0">
                <a:effectLst/>
              </a:rPr>
              <a:t>- </a:t>
            </a:r>
            <a:r>
              <a:rPr lang="en-US" sz="2100" dirty="0"/>
              <a:t>p</a:t>
            </a:r>
            <a:r>
              <a:rPr lang="en-US" sz="2100" b="0" strike="noStrike" dirty="0">
                <a:effectLst/>
              </a:rPr>
              <a:t>ro </a:t>
            </a:r>
            <a:r>
              <a:rPr lang="en-US" sz="2100" b="0" strike="noStrike" dirty="0" err="1">
                <a:effectLst/>
              </a:rPr>
              <a:t>zdravotnické</a:t>
            </a:r>
            <a:r>
              <a:rPr lang="en-US" sz="2100" b="0" strike="noStrike" dirty="0">
                <a:effectLst/>
              </a:rPr>
              <a:t> </a:t>
            </a:r>
            <a:r>
              <a:rPr lang="en-US" sz="2100" b="0" strike="noStrike" dirty="0" err="1">
                <a:effectLst/>
              </a:rPr>
              <a:t>pracovníky</a:t>
            </a:r>
            <a:endParaRPr lang="en-US" sz="2100" b="0" strike="noStrike" dirty="0">
              <a:effectLst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381877"/>
            <a:ext cx="3362146" cy="2025711"/>
          </a:xfrm>
          <a:prstGeom prst="rect">
            <a:avLst/>
          </a:prstGeom>
          <a:solidFill>
            <a:srgbClr val="B48C4C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B516834-29AD-864B-98D4-06DFCD92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671" y="762000"/>
            <a:ext cx="3044858" cy="14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6494A2-CBB0-A013-B378-F9D881D58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210" y="2386763"/>
            <a:ext cx="5615354" cy="2935514"/>
          </a:xfrm>
        </p:spPr>
        <p:txBody>
          <a:bodyPr>
            <a:normAutofit/>
          </a:bodyPr>
          <a:lstStyle/>
          <a:p>
            <a:r>
              <a:rPr lang="cs-CZ" dirty="0"/>
              <a:t>Mentor klinické praxe ošetřovatelství a porodní asistence</a:t>
            </a:r>
          </a:p>
          <a:p>
            <a:r>
              <a:rPr lang="cs-CZ" dirty="0"/>
              <a:t>Bezpečnost pacientů a kvalita péče v zařízeních poskytujících zdravotní služby</a:t>
            </a:r>
          </a:p>
          <a:p>
            <a:r>
              <a:rPr lang="cs-CZ" dirty="0"/>
              <a:t>Zdravotník zotavovacích akcí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3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2"/>
          <p:cNvSpPr/>
          <p:nvPr/>
        </p:nvSpPr>
        <p:spPr>
          <a:xfrm>
            <a:off x="685511" y="609541"/>
            <a:ext cx="10366802" cy="670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354" b="1" spc="-1" dirty="0">
                <a:solidFill>
                  <a:srgbClr val="EA7500"/>
                </a:solidFill>
                <a:latin typeface="Source Sans Pro"/>
              </a:rPr>
              <a:t>AKTUALIZACE ŘÁDU CŽV NA UTB</a:t>
            </a:r>
          </a:p>
        </p:txBody>
      </p:sp>
      <p:sp>
        <p:nvSpPr>
          <p:cNvPr id="170" name="CustomShape 3"/>
          <p:cNvSpPr/>
          <p:nvPr/>
        </p:nvSpPr>
        <p:spPr>
          <a:xfrm>
            <a:off x="685512" y="1475353"/>
            <a:ext cx="10891362" cy="5466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cs-CZ" sz="2177" b="1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Hlavní </a:t>
            </a:r>
            <a:r>
              <a:rPr lang="cs-CZ" sz="2177" b="1" spc="-1" dirty="0">
                <a:solidFill>
                  <a:srgbClr val="FF0000"/>
                </a:solidFill>
              </a:rPr>
              <a:t>navržené</a:t>
            </a:r>
            <a:r>
              <a:rPr lang="cs-CZ" sz="2177" b="1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změny: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jasná definice CŽV</a:t>
            </a:r>
            <a:r>
              <a:rPr lang="cs-CZ" sz="2177" spc="-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sz="2177" spc="-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abídka vzdělávacích programů na jednom místě</a:t>
            </a: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přidány </a:t>
            </a: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mezinárodně uznávané kurzy (MBA, LLM atd.);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ustavení</a:t>
            </a:r>
            <a:r>
              <a:rPr lang="cs-CZ" sz="2177" b="1" spc="-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Institutu CŽV</a:t>
            </a:r>
            <a:r>
              <a:rPr lang="cs-CZ" sz="2177" b="1" spc="-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koordinátora CŽV;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vytváření a realizace modulových vzdělávacích programů na bázi mikrokreditů;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Rada pro vnitřní hodnocení místo Rady pro CŽV;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IS/STAG pro evidenci všech kurzů a účastníků v CŽV;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osvědčení vydává organizátor (vždy);</a:t>
            </a:r>
          </a:p>
          <a:p>
            <a:pPr marL="345586" indent="-345586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specifikace role garanta a organizátora programu CŽV (i v souvislosti se zpracováním osobních údajů uchazečů a účastníků CŽV).</a:t>
            </a:r>
          </a:p>
          <a:p>
            <a:pPr>
              <a:lnSpc>
                <a:spcPct val="130000"/>
              </a:lnSpc>
              <a:buClr>
                <a:schemeClr val="accent6">
                  <a:lumMod val="75000"/>
                </a:schemeClr>
              </a:buClr>
            </a:pPr>
            <a:endParaRPr lang="cs-CZ" sz="2177" b="1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cs-CZ" sz="1200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porady proděkanů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4DEC46B2-A8C1-4358-A784-C56DEC17BB35}"/>
              </a:ext>
            </a:extLst>
          </p:cNvPr>
          <p:cNvSpPr/>
          <p:nvPr/>
        </p:nvSpPr>
        <p:spPr>
          <a:xfrm>
            <a:off x="685510" y="609541"/>
            <a:ext cx="11181811" cy="670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354" b="1" spc="-1" dirty="0">
                <a:solidFill>
                  <a:srgbClr val="EA7500"/>
                </a:solidFill>
                <a:latin typeface="Source Sans Pro"/>
              </a:rPr>
              <a:t>NOVÝ EKONOMICKÝ MODEL CŽV NA UTB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E828B1E-B4A5-4221-AB3B-4049ACE4DED0}"/>
              </a:ext>
            </a:extLst>
          </p:cNvPr>
          <p:cNvSpPr/>
          <p:nvPr/>
        </p:nvSpPr>
        <p:spPr>
          <a:xfrm>
            <a:off x="615296" y="1712327"/>
            <a:ext cx="8887048" cy="4233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sz="2177" b="1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Hlavní </a:t>
            </a:r>
            <a:r>
              <a:rPr lang="cs-CZ" sz="2177" b="1" spc="-1" dirty="0">
                <a:solidFill>
                  <a:srgbClr val="FF0000"/>
                </a:solidFill>
              </a:rPr>
              <a:t>navržené</a:t>
            </a:r>
            <a:r>
              <a:rPr lang="cs-CZ" sz="2177" b="1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změny:</a:t>
            </a:r>
          </a:p>
          <a:p>
            <a:pPr marL="345586" indent="-345586">
              <a:lnSpc>
                <a:spcPct val="13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jasná definice CŽV;</a:t>
            </a:r>
          </a:p>
          <a:p>
            <a:pPr marL="345586" indent="-345586">
              <a:lnSpc>
                <a:spcPct val="13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vymezeny role organizátora, garanta a nově „příkazce operace“;</a:t>
            </a:r>
          </a:p>
          <a:p>
            <a:pPr marL="345586" indent="-345586">
              <a:lnSpc>
                <a:spcPct val="13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upraveny pracovněprávní vztahy, způsob odměňování;</a:t>
            </a:r>
          </a:p>
          <a:p>
            <a:pPr marL="345586" indent="-345586">
              <a:lnSpc>
                <a:spcPct val="13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zjednodušená kalkulace programu CŽV;</a:t>
            </a:r>
          </a:p>
          <a:p>
            <a:pPr marL="345586" indent="-345586">
              <a:lnSpc>
                <a:spcPct val="13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177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zpřesněna účetní evidence.</a:t>
            </a:r>
            <a:endParaRPr lang="cs-CZ" sz="217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5586" indent="-345586">
              <a:lnSpc>
                <a:spcPct val="13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cs-CZ" sz="217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accent6"/>
              </a:buClr>
            </a:pPr>
            <a:r>
              <a:rPr lang="cs-CZ" sz="217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Uskutečňování programů celoživotního vzdělávání není doplňkovou činností.</a:t>
            </a:r>
          </a:p>
          <a:p>
            <a:pPr>
              <a:lnSpc>
                <a:spcPct val="130000"/>
              </a:lnSpc>
            </a:pPr>
            <a:endParaRPr lang="cs-CZ" sz="2177" b="1" spc="-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cs-CZ" sz="1200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porada proděkanů</a:t>
            </a:r>
          </a:p>
        </p:txBody>
      </p:sp>
    </p:spTree>
    <p:extLst>
      <p:ext uri="{BB962C8B-B14F-4D97-AF65-F5344CB8AC3E}">
        <p14:creationId xmlns:p14="http://schemas.microsoft.com/office/powerpoint/2010/main" val="2302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Centrum digitalizace UTB</a:t>
            </a:r>
          </a:p>
        </p:txBody>
      </p:sp>
      <p:graphicFrame>
        <p:nvGraphicFramePr>
          <p:cNvPr id="10246" name="Zástupný symbol pro obsah 2">
            <a:extLst>
              <a:ext uri="{FF2B5EF4-FFF2-40B4-BE49-F238E27FC236}">
                <a16:creationId xmlns:a16="http://schemas.microsoft.com/office/drawing/2014/main" id="{0851CFFC-C160-4C8D-AA28-5FD8FF939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176001"/>
              </p:ext>
            </p:extLst>
          </p:nvPr>
        </p:nvGraphicFramePr>
        <p:xfrm>
          <a:off x="432263" y="1825625"/>
          <a:ext cx="112554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Centrum digitalizace UTB">
            <a:extLst>
              <a:ext uri="{FF2B5EF4-FFF2-40B4-BE49-F238E27FC236}">
                <a16:creationId xmlns:a16="http://schemas.microsoft.com/office/drawing/2014/main" id="{40D56D86-68E9-AF0C-77C8-69B5D0FC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13"/>
            <a:ext cx="12192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9BF6B74-C194-DD39-A126-C76391C1BA12}"/>
              </a:ext>
            </a:extLst>
          </p:cNvPr>
          <p:cNvSpPr txBox="1"/>
          <p:nvPr/>
        </p:nvSpPr>
        <p:spPr>
          <a:xfrm>
            <a:off x="838200" y="55889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www.utb.cz</a:t>
            </a:r>
            <a:r>
              <a:rPr lang="cs-CZ" dirty="0"/>
              <a:t>/digitalizace/</a:t>
            </a:r>
          </a:p>
        </p:txBody>
      </p:sp>
    </p:spTree>
    <p:extLst>
      <p:ext uri="{BB962C8B-B14F-4D97-AF65-F5344CB8AC3E}">
        <p14:creationId xmlns:p14="http://schemas.microsoft.com/office/powerpoint/2010/main" val="12451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Odborné praxe studentů </a:t>
            </a:r>
          </a:p>
        </p:txBody>
      </p:sp>
      <p:graphicFrame>
        <p:nvGraphicFramePr>
          <p:cNvPr id="10246" name="Zástupný symbol pro obsah 2">
            <a:extLst>
              <a:ext uri="{FF2B5EF4-FFF2-40B4-BE49-F238E27FC236}">
                <a16:creationId xmlns:a16="http://schemas.microsoft.com/office/drawing/2014/main" id="{0851CFFC-C160-4C8D-AA28-5FD8FF939D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2263" y="1825625"/>
          <a:ext cx="112554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99259" y="6176963"/>
            <a:ext cx="15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Odborné praxe</a:t>
            </a:r>
          </a:p>
        </p:txBody>
      </p:sp>
    </p:spTree>
    <p:extLst>
      <p:ext uri="{BB962C8B-B14F-4D97-AF65-F5344CB8AC3E}">
        <p14:creationId xmlns:p14="http://schemas.microsoft.com/office/powerpoint/2010/main" val="5307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384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Odborné praxe studentů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263" y="1825625"/>
            <a:ext cx="1125543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3000" dirty="0"/>
          </a:p>
          <a:p>
            <a:r>
              <a:rPr lang="cs-CZ" sz="3000" dirty="0"/>
              <a:t>Referentka pro spolupráci s praxí - Ing. Helena </a:t>
            </a:r>
            <a:r>
              <a:rPr lang="cs-CZ" sz="3000" dirty="0" err="1"/>
              <a:t>Hýžová</a:t>
            </a:r>
            <a:endParaRPr lang="cs-CZ" sz="3000" dirty="0"/>
          </a:p>
          <a:p>
            <a:endParaRPr lang="cs-CZ" sz="3000" dirty="0"/>
          </a:p>
          <a:p>
            <a:r>
              <a:rPr lang="cs-CZ" sz="3000" dirty="0" smtClean="0"/>
              <a:t>STAG/jiná alternativní </a:t>
            </a:r>
            <a:r>
              <a:rPr lang="cs-CZ" sz="3000" dirty="0"/>
              <a:t>platforma – problémy</a:t>
            </a:r>
          </a:p>
          <a:p>
            <a:r>
              <a:rPr lang="cs-CZ" sz="3000" dirty="0"/>
              <a:t>Digitální podpis</a:t>
            </a:r>
          </a:p>
          <a:p>
            <a:endParaRPr lang="cs-CZ" sz="3000" dirty="0"/>
          </a:p>
          <a:p>
            <a:r>
              <a:rPr lang="cs-CZ" sz="3000" dirty="0"/>
              <a:t>Stále větší tlak smluvních partnerů na platbu za realizaci praxí studentů.</a:t>
            </a:r>
          </a:p>
          <a:p>
            <a:endParaRPr lang="cs-CZ" sz="3000" dirty="0"/>
          </a:p>
          <a:p>
            <a:r>
              <a:rPr lang="cs-CZ" sz="3000" dirty="0"/>
              <a:t>V AR 2021/2022 uzavřeno </a:t>
            </a:r>
            <a:r>
              <a:rPr lang="cs-CZ" sz="3000" dirty="0" smtClean="0"/>
              <a:t>345 smluv.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9259" y="6176963"/>
            <a:ext cx="15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Odborné praxe</a:t>
            </a:r>
          </a:p>
        </p:txBody>
      </p:sp>
    </p:spTree>
    <p:extLst>
      <p:ext uri="{BB962C8B-B14F-4D97-AF65-F5344CB8AC3E}">
        <p14:creationId xmlns:p14="http://schemas.microsoft.com/office/powerpoint/2010/main" val="29001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PER šablona FHS1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PER šablona FHS2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PPER šablona FHS3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PPER šablona FHS4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498</Words>
  <Application>Microsoft Office PowerPoint</Application>
  <PresentationFormat>Širokoúhlá obrazovka</PresentationFormat>
  <Paragraphs>112</Paragraphs>
  <Slides>18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Mangal</vt:lpstr>
      <vt:lpstr>Source Sans Pro</vt:lpstr>
      <vt:lpstr>UPPER šablona FHS1</vt:lpstr>
      <vt:lpstr>UPPER šablona FHS2</vt:lpstr>
      <vt:lpstr>UPPER šablona FHS3</vt:lpstr>
      <vt:lpstr>UPPER šablona FHS4</vt:lpstr>
      <vt:lpstr>Motiv Office</vt:lpstr>
      <vt:lpstr>SETKÁNÍ ZAMĚSTNANCŮ  FHS</vt:lpstr>
      <vt:lpstr>Prezentace aplikace PowerPoint</vt:lpstr>
      <vt:lpstr> celoživotní vzdělávání </vt:lpstr>
      <vt:lpstr>Celoživotní vzdělávání   </vt:lpstr>
      <vt:lpstr>Prezentace aplikace PowerPoint</vt:lpstr>
      <vt:lpstr>Prezentace aplikace PowerPoint</vt:lpstr>
      <vt:lpstr> Centrum digitalizace UTB</vt:lpstr>
      <vt:lpstr> Odborné praxe studentů </vt:lpstr>
      <vt:lpstr> Odborné praxe studentů </vt:lpstr>
      <vt:lpstr> Senior cup 2022 TRADIČNÍ ZAPOJENÍ FHS</vt:lpstr>
      <vt:lpstr>Brunch se statutární náměstkyní hejtmana </vt:lpstr>
      <vt:lpstr> TRADIČNÍ ZAPOJENÍ FHS</vt:lpstr>
      <vt:lpstr>Junior univerzita 2020 – 8. ročník </vt:lpstr>
      <vt:lpstr> ABSOLVENTI   KLUB ABSOLVENTŮ      730/127     Benefitní program</vt:lpstr>
      <vt:lpstr>Tradiční dobrovolnické aktivity  </vt:lpstr>
      <vt:lpstr>Oblasti třetí role fakulty</vt:lpstr>
      <vt:lpstr>Prezentace aplikace PowerPoint</vt:lpstr>
      <vt:lpstr> Do dalšího AR vám přeji pevné zdraví  a spokojenost.   Rovněž spoustu dobrých nápadů  i elánu je realizovat.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ZAMĚSTNANCŮ  FHS</dc:title>
  <dc:creator>Petr Snopek</dc:creator>
  <cp:lastModifiedBy>Petr Snopek</cp:lastModifiedBy>
  <cp:revision>45</cp:revision>
  <cp:lastPrinted>2020-09-10T17:53:46Z</cp:lastPrinted>
  <dcterms:modified xsi:type="dcterms:W3CDTF">2022-09-09T06:12:56Z</dcterms:modified>
</cp:coreProperties>
</file>