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Navrátilová" initials="HN" lastIdx="12" clrIdx="0">
    <p:extLst>
      <p:ext uri="{19B8F6BF-5375-455C-9EA6-DF929625EA0E}">
        <p15:presenceInfo xmlns:p15="http://schemas.microsoft.com/office/powerpoint/2012/main" xmlns="" userId="Hana Navráti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587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563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12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135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017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374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105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60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979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0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375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78F8-CD20-4E5F-9C41-78A89C920DB0}" type="datetimeFigureOut">
              <a:rPr lang="cs-CZ" smtClean="0"/>
              <a:pPr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B3A2-05C5-4B09-BEB3-DDE05C302C2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616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669F43-C466-4484-8D1F-2C54B9EB3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56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9FE4FE-CE83-48C7-A46D-8D6131E65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84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9877E-EE02-4EFB-8FFC-BBF6BA38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A916C0-7384-4B15-93FF-2A526E667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2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8BDC6-7821-49E5-B41F-464D0367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42720-7D9A-45B6-B56C-05807BB2A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3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FBDC5-FC6A-4856-BD9C-51D8E5F2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A842E9-4757-42BF-9ECE-E3AFAC713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90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C0665-2C6B-45C9-8C58-5464D826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A4ED2F-B6C8-47AD-A42F-AE7855DC4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8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4081F-00C7-41CF-BD29-8E2C562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E3B01F-4710-4625-ADB2-534D11C1F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2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AA988-DABE-4B38-9A95-8518CE0C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EB44A5-DA7B-4D64-92D4-5BEF436B3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204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0</Words>
  <Application>Microsoft Office PowerPoint</Application>
  <PresentationFormat>Vlastná</PresentationFormat>
  <Paragraphs>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Navrátilová</dc:creator>
  <cp:lastModifiedBy>Adriana</cp:lastModifiedBy>
  <cp:revision>62</cp:revision>
  <dcterms:created xsi:type="dcterms:W3CDTF">2021-11-15T08:16:52Z</dcterms:created>
  <dcterms:modified xsi:type="dcterms:W3CDTF">2021-11-26T13:21:44Z</dcterms:modified>
</cp:coreProperties>
</file>