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3"/>
    <p:sldId id="257" r:id="rId24"/>
    <p:sldId id="258" r:id="rId25"/>
    <p:sldId id="259" r:id="rId26"/>
    <p:sldId id="260" r:id="rId27"/>
    <p:sldId id="261" r:id="rId28"/>
    <p:sldId id="262" r:id="rId29"/>
    <p:sldId id="263" r:id="rId30"/>
    <p:sldId id="264" r:id="rId31"/>
    <p:sldId id="265" r:id="rId32"/>
    <p:sldId id="266" r:id="rId33"/>
    <p:sldId id="267" r:id="rId34"/>
    <p:sldId id="268" r:id="rId35"/>
    <p:sldId id="269" r:id="rId36"/>
    <p:sldId id="270" r:id="rId37"/>
    <p:sldId id="271" r:id="rId38"/>
    <p:sldId id="272" r:id="rId39"/>
    <p:sldId id="273" r:id="rId40"/>
    <p:sldId id="274" r:id="rId41"/>
    <p:sldId id="275" r:id="rId42"/>
    <p:sldId id="276" r:id="rId43"/>
    <p:sldId id="277" r:id="rId44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Lazydog" charset="1" panose="00000000000000000000"/>
      <p:regular r:id="rId10"/>
    </p:embeddedFont>
    <p:embeddedFont>
      <p:font typeface="Rubik" charset="1" panose="00000000000000000000"/>
      <p:regular r:id="rId11"/>
    </p:embeddedFont>
    <p:embeddedFont>
      <p:font typeface="Rubik Bold" charset="1" panose="00000800000000000000"/>
      <p:regular r:id="rId12"/>
    </p:embeddedFont>
    <p:embeddedFont>
      <p:font typeface="Rubik Italics" charset="1" panose="00000000000000000000"/>
      <p:regular r:id="rId13"/>
    </p:embeddedFont>
    <p:embeddedFont>
      <p:font typeface="Rubik Bold Italics" charset="1" panose="00000800000000000000"/>
      <p:regular r:id="rId14"/>
    </p:embeddedFont>
    <p:embeddedFont>
      <p:font typeface="Rubik Light" charset="1" panose="00000400000000000000"/>
      <p:regular r:id="rId15"/>
    </p:embeddedFont>
    <p:embeddedFont>
      <p:font typeface="Rubik Light Italics" charset="1" panose="00000400000000000000"/>
      <p:regular r:id="rId16"/>
    </p:embeddedFont>
    <p:embeddedFont>
      <p:font typeface="Rubik Medium" charset="1" panose="00000600000000000000"/>
      <p:regular r:id="rId17"/>
    </p:embeddedFont>
    <p:embeddedFont>
      <p:font typeface="Rubik Medium Italics" charset="1" panose="00000600000000000000"/>
      <p:regular r:id="rId18"/>
    </p:embeddedFont>
    <p:embeddedFont>
      <p:font typeface="Rubik Semi-Bold" charset="1" panose="00000000000000000000"/>
      <p:regular r:id="rId19"/>
    </p:embeddedFont>
    <p:embeddedFont>
      <p:font typeface="Rubik Semi-Bold Italics" charset="1" panose="00000000000000000000"/>
      <p:regular r:id="rId20"/>
    </p:embeddedFont>
    <p:embeddedFont>
      <p:font typeface="Rubik Heavy" charset="1" panose="00000A00000000000000"/>
      <p:regular r:id="rId21"/>
    </p:embeddedFont>
    <p:embeddedFont>
      <p:font typeface="Rubik Heavy Italics" charset="1" panose="00000A0000000000000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slides/slide1.xml" Type="http://schemas.openxmlformats.org/officeDocument/2006/relationships/slide"/><Relationship Id="rId24" Target="slides/slide2.xml" Type="http://schemas.openxmlformats.org/officeDocument/2006/relationships/slide"/><Relationship Id="rId25" Target="slides/slide3.xml" Type="http://schemas.openxmlformats.org/officeDocument/2006/relationships/slide"/><Relationship Id="rId26" Target="slides/slide4.xml" Type="http://schemas.openxmlformats.org/officeDocument/2006/relationships/slide"/><Relationship Id="rId27" Target="slides/slide5.xml" Type="http://schemas.openxmlformats.org/officeDocument/2006/relationships/slide"/><Relationship Id="rId28" Target="slides/slide6.xml" Type="http://schemas.openxmlformats.org/officeDocument/2006/relationships/slide"/><Relationship Id="rId29" Target="slides/slide7.xml" Type="http://schemas.openxmlformats.org/officeDocument/2006/relationships/slide"/><Relationship Id="rId3" Target="viewProps.xml" Type="http://schemas.openxmlformats.org/officeDocument/2006/relationships/viewProps"/><Relationship Id="rId30" Target="slides/slide8.xml" Type="http://schemas.openxmlformats.org/officeDocument/2006/relationships/slide"/><Relationship Id="rId31" Target="slides/slide9.xml" Type="http://schemas.openxmlformats.org/officeDocument/2006/relationships/slide"/><Relationship Id="rId32" Target="slides/slide10.xml" Type="http://schemas.openxmlformats.org/officeDocument/2006/relationships/slide"/><Relationship Id="rId33" Target="slides/slide11.xml" Type="http://schemas.openxmlformats.org/officeDocument/2006/relationships/slide"/><Relationship Id="rId34" Target="slides/slide12.xml" Type="http://schemas.openxmlformats.org/officeDocument/2006/relationships/slide"/><Relationship Id="rId35" Target="slides/slide13.xml" Type="http://schemas.openxmlformats.org/officeDocument/2006/relationships/slide"/><Relationship Id="rId36" Target="slides/slide14.xml" Type="http://schemas.openxmlformats.org/officeDocument/2006/relationships/slide"/><Relationship Id="rId37" Target="slides/slide15.xml" Type="http://schemas.openxmlformats.org/officeDocument/2006/relationships/slide"/><Relationship Id="rId38" Target="slides/slide16.xml" Type="http://schemas.openxmlformats.org/officeDocument/2006/relationships/slide"/><Relationship Id="rId39" Target="slides/slide17.xml" Type="http://schemas.openxmlformats.org/officeDocument/2006/relationships/slide"/><Relationship Id="rId4" Target="theme/theme1.xml" Type="http://schemas.openxmlformats.org/officeDocument/2006/relationships/theme"/><Relationship Id="rId40" Target="slides/slide18.xml" Type="http://schemas.openxmlformats.org/officeDocument/2006/relationships/slide"/><Relationship Id="rId41" Target="slides/slide19.xml" Type="http://schemas.openxmlformats.org/officeDocument/2006/relationships/slide"/><Relationship Id="rId42" Target="slides/slide20.xml" Type="http://schemas.openxmlformats.org/officeDocument/2006/relationships/slide"/><Relationship Id="rId43" Target="slides/slide21.xml" Type="http://schemas.openxmlformats.org/officeDocument/2006/relationships/slide"/><Relationship Id="rId44" Target="slides/slide22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jpeg" Type="http://schemas.openxmlformats.org/officeDocument/2006/relationships/image"/><Relationship Id="rId3" Target="../media/image47.png" Type="http://schemas.openxmlformats.org/officeDocument/2006/relationships/image"/><Relationship Id="rId4" Target="../media/image48.jpeg" Type="http://schemas.openxmlformats.org/officeDocument/2006/relationships/image"/><Relationship Id="rId5" Target="../media/image49.png" Type="http://schemas.openxmlformats.org/officeDocument/2006/relationships/image"/><Relationship Id="rId6" Target="../media/image38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4.png" Type="http://schemas.openxmlformats.org/officeDocument/2006/relationships/image"/><Relationship Id="rId2" Target="../media/image50.png" Type="http://schemas.openxmlformats.org/officeDocument/2006/relationships/image"/><Relationship Id="rId3" Target="../media/image51.svg" Type="http://schemas.openxmlformats.org/officeDocument/2006/relationships/image"/><Relationship Id="rId4" Target="../media/image32.png" Type="http://schemas.openxmlformats.org/officeDocument/2006/relationships/image"/><Relationship Id="rId5" Target="../media/image33.svg" Type="http://schemas.openxmlformats.org/officeDocument/2006/relationships/image"/><Relationship Id="rId6" Target="../media/image35.png" Type="http://schemas.openxmlformats.org/officeDocument/2006/relationships/image"/><Relationship Id="rId7" Target="../media/image36.svg" Type="http://schemas.openxmlformats.org/officeDocument/2006/relationships/image"/><Relationship Id="rId8" Target="../media/image52.png" Type="http://schemas.openxmlformats.org/officeDocument/2006/relationships/image"/><Relationship Id="rId9" Target="../media/image53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jpeg" Type="http://schemas.openxmlformats.org/officeDocument/2006/relationships/image"/><Relationship Id="rId3" Target="../media/image56.jpeg" Type="http://schemas.openxmlformats.org/officeDocument/2006/relationships/image"/><Relationship Id="rId4" Target="../media/image57.png" Type="http://schemas.openxmlformats.org/officeDocument/2006/relationships/image"/><Relationship Id="rId5" Target="../media/image58.svg" Type="http://schemas.openxmlformats.org/officeDocument/2006/relationships/image"/><Relationship Id="rId6" Target="../media/image59.png" Type="http://schemas.openxmlformats.org/officeDocument/2006/relationships/image"/><Relationship Id="rId7" Target="../media/image60.svg" Type="http://schemas.openxmlformats.org/officeDocument/2006/relationships/image"/><Relationship Id="rId8" Target="../media/image61.png" Type="http://schemas.openxmlformats.org/officeDocument/2006/relationships/image"/><Relationship Id="rId9" Target="../media/image62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31.svg" Type="http://schemas.openxmlformats.org/officeDocument/2006/relationships/image"/><Relationship Id="rId4" Target="../media/image63.png" Type="http://schemas.openxmlformats.org/officeDocument/2006/relationships/image"/><Relationship Id="rId5" Target="../media/image64.svg" Type="http://schemas.openxmlformats.org/officeDocument/2006/relationships/image"/><Relationship Id="rId6" Target="../media/image65.png" Type="http://schemas.openxmlformats.org/officeDocument/2006/relationships/image"/><Relationship Id="rId7" Target="../media/image66.svg" Type="http://schemas.openxmlformats.org/officeDocument/2006/relationships/image"/><Relationship Id="rId8" Target="../media/image67.png" Type="http://schemas.openxmlformats.org/officeDocument/2006/relationships/image"/><Relationship Id="rId9" Target="../media/image68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9.png" Type="http://schemas.openxmlformats.org/officeDocument/2006/relationships/image"/><Relationship Id="rId3" Target="../media/image70.jpeg" Type="http://schemas.openxmlformats.org/officeDocument/2006/relationships/image"/><Relationship Id="rId4" Target="../media/image71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6.png" Type="http://schemas.openxmlformats.org/officeDocument/2006/relationships/image"/><Relationship Id="rId11" Target="../media/image77.jpeg" Type="http://schemas.openxmlformats.org/officeDocument/2006/relationships/image"/><Relationship Id="rId2" Target="../media/image72.png" Type="http://schemas.openxmlformats.org/officeDocument/2006/relationships/image"/><Relationship Id="rId3" Target="../media/image73.svg" Type="http://schemas.openxmlformats.org/officeDocument/2006/relationships/image"/><Relationship Id="rId4" Target="../media/image74.png" Type="http://schemas.openxmlformats.org/officeDocument/2006/relationships/image"/><Relationship Id="rId5" Target="../media/image75.svg" Type="http://schemas.openxmlformats.org/officeDocument/2006/relationships/image"/><Relationship Id="rId6" Target="../media/image32.png" Type="http://schemas.openxmlformats.org/officeDocument/2006/relationships/image"/><Relationship Id="rId7" Target="../media/image33.svg" Type="http://schemas.openxmlformats.org/officeDocument/2006/relationships/image"/><Relationship Id="rId8" Target="../media/image35.png" Type="http://schemas.openxmlformats.org/officeDocument/2006/relationships/image"/><Relationship Id="rId9" Target="../media/image36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.png" Type="http://schemas.openxmlformats.org/officeDocument/2006/relationships/image"/><Relationship Id="rId11" Target="../media/image4.svg" Type="http://schemas.openxmlformats.org/officeDocument/2006/relationships/image"/><Relationship Id="rId12" Target="../media/image84.png" Type="http://schemas.openxmlformats.org/officeDocument/2006/relationships/image"/><Relationship Id="rId13" Target="../media/image85.jpeg" Type="http://schemas.openxmlformats.org/officeDocument/2006/relationships/image"/><Relationship Id="rId2" Target="../media/image78.png" Type="http://schemas.openxmlformats.org/officeDocument/2006/relationships/image"/><Relationship Id="rId3" Target="../media/image79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80.jpeg" Type="http://schemas.openxmlformats.org/officeDocument/2006/relationships/image"/><Relationship Id="rId7" Target="../media/image81.jpeg" Type="http://schemas.openxmlformats.org/officeDocument/2006/relationships/image"/><Relationship Id="rId8" Target="../media/image82.jpeg" Type="http://schemas.openxmlformats.org/officeDocument/2006/relationships/image"/><Relationship Id="rId9" Target="../media/image83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4.png" Type="http://schemas.openxmlformats.org/officeDocument/2006/relationships/image"/><Relationship Id="rId11" Target="../media/image95.svg" Type="http://schemas.openxmlformats.org/officeDocument/2006/relationships/image"/><Relationship Id="rId12" Target="../media/image96.png" Type="http://schemas.openxmlformats.org/officeDocument/2006/relationships/image"/><Relationship Id="rId13" Target="../media/image97.jpeg" Type="http://schemas.openxmlformats.org/officeDocument/2006/relationships/image"/><Relationship Id="rId2" Target="../media/image86.png" Type="http://schemas.openxmlformats.org/officeDocument/2006/relationships/image"/><Relationship Id="rId3" Target="../media/image87.svg" Type="http://schemas.openxmlformats.org/officeDocument/2006/relationships/image"/><Relationship Id="rId4" Target="../media/image88.png" Type="http://schemas.openxmlformats.org/officeDocument/2006/relationships/image"/><Relationship Id="rId5" Target="../media/image89.svg" Type="http://schemas.openxmlformats.org/officeDocument/2006/relationships/image"/><Relationship Id="rId6" Target="../media/image90.jpeg" Type="http://schemas.openxmlformats.org/officeDocument/2006/relationships/image"/><Relationship Id="rId7" Target="../media/image91.jpeg" Type="http://schemas.openxmlformats.org/officeDocument/2006/relationships/image"/><Relationship Id="rId8" Target="../media/image92.jpeg" Type="http://schemas.openxmlformats.org/officeDocument/2006/relationships/image"/><Relationship Id="rId9" Target="../media/image93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8.jpeg" Type="http://schemas.openxmlformats.org/officeDocument/2006/relationships/image"/><Relationship Id="rId3" Target="../media/image99.png" Type="http://schemas.openxmlformats.org/officeDocument/2006/relationships/image"/><Relationship Id="rId4" Target="../media/image100.svg" Type="http://schemas.openxmlformats.org/officeDocument/2006/relationships/image"/><Relationship Id="rId5" Target="../media/image101.jpeg" Type="http://schemas.openxmlformats.org/officeDocument/2006/relationships/image"/><Relationship Id="rId6" Target="../media/image102.png" Type="http://schemas.openxmlformats.org/officeDocument/2006/relationships/image"/><Relationship Id="rId7" Target="../media/image103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VAGALVkky9k.mp4" Type="http://schemas.microsoft.com/office/2007/relationships/media"/><Relationship Id="rId11" Target="../media/image107.jpeg" Type="http://schemas.openxmlformats.org/officeDocument/2006/relationships/image"/><Relationship Id="rId12" Target="../media/VAGALewuQXs.mp4" Type="http://schemas.openxmlformats.org/officeDocument/2006/relationships/video"/><Relationship Id="rId13" Target="../media/VAGALewuQXs.mp4" Type="http://schemas.microsoft.com/office/2007/relationships/media"/><Relationship Id="rId2" Target="../media/image104.png" Type="http://schemas.openxmlformats.org/officeDocument/2006/relationships/image"/><Relationship Id="rId3" Target="../media/image105.svg" Type="http://schemas.openxmlformats.org/officeDocument/2006/relationships/image"/><Relationship Id="rId4" Target="../media/image32.png" Type="http://schemas.openxmlformats.org/officeDocument/2006/relationships/image"/><Relationship Id="rId5" Target="../media/image33.svg" Type="http://schemas.openxmlformats.org/officeDocument/2006/relationships/image"/><Relationship Id="rId6" Target="../media/image35.png" Type="http://schemas.openxmlformats.org/officeDocument/2006/relationships/image"/><Relationship Id="rId7" Target="../media/image36.svg" Type="http://schemas.openxmlformats.org/officeDocument/2006/relationships/image"/><Relationship Id="rId8" Target="../media/image106.jpeg" Type="http://schemas.openxmlformats.org/officeDocument/2006/relationships/image"/><Relationship Id="rId9" Target="../media/VAGALVkky9k.mp4" Type="http://schemas.openxmlformats.org/officeDocument/2006/relationships/video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Relationship Id="rId6" Target="../media/image15.png" Type="http://schemas.openxmlformats.org/officeDocument/2006/relationships/image"/><Relationship Id="rId7" Target="../media/image16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6.png" Type="http://schemas.openxmlformats.org/officeDocument/2006/relationships/image"/><Relationship Id="rId11" Target="../media/image77.jpeg" Type="http://schemas.openxmlformats.org/officeDocument/2006/relationships/image"/><Relationship Id="rId2" Target="../media/image72.png" Type="http://schemas.openxmlformats.org/officeDocument/2006/relationships/image"/><Relationship Id="rId3" Target="../media/image73.svg" Type="http://schemas.openxmlformats.org/officeDocument/2006/relationships/image"/><Relationship Id="rId4" Target="../media/image74.png" Type="http://schemas.openxmlformats.org/officeDocument/2006/relationships/image"/><Relationship Id="rId5" Target="../media/image75.svg" Type="http://schemas.openxmlformats.org/officeDocument/2006/relationships/image"/><Relationship Id="rId6" Target="../media/image32.png" Type="http://schemas.openxmlformats.org/officeDocument/2006/relationships/image"/><Relationship Id="rId7" Target="../media/image33.svg" Type="http://schemas.openxmlformats.org/officeDocument/2006/relationships/image"/><Relationship Id="rId8" Target="../media/image35.png" Type="http://schemas.openxmlformats.org/officeDocument/2006/relationships/image"/><Relationship Id="rId9" Target="../media/image36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8.png" Type="http://schemas.openxmlformats.org/officeDocument/2006/relationships/image"/><Relationship Id="rId3" Target="../media/image109.svg" Type="http://schemas.openxmlformats.org/officeDocument/2006/relationships/image"/><Relationship Id="rId4" Target="../media/image32.png" Type="http://schemas.openxmlformats.org/officeDocument/2006/relationships/image"/><Relationship Id="rId5" Target="../media/image33.svg" Type="http://schemas.openxmlformats.org/officeDocument/2006/relationships/image"/><Relationship Id="rId6" Target="../media/image110.png" Type="http://schemas.openxmlformats.org/officeDocument/2006/relationships/image"/><Relationship Id="rId7" Target="../media/image111.svg" Type="http://schemas.openxmlformats.org/officeDocument/2006/relationships/image"/><Relationship Id="rId8" Target="../media/image77.jpeg" Type="http://schemas.openxmlformats.org/officeDocument/2006/relationships/image"/><Relationship Id="rId9" Target="../media/image76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0.png" Type="http://schemas.openxmlformats.org/officeDocument/2006/relationships/image"/><Relationship Id="rId11" Target="../media/image121.svg" Type="http://schemas.openxmlformats.org/officeDocument/2006/relationships/image"/><Relationship Id="rId12" Target="../media/image122.png" Type="http://schemas.openxmlformats.org/officeDocument/2006/relationships/image"/><Relationship Id="rId13" Target="../media/image123.svg" Type="http://schemas.openxmlformats.org/officeDocument/2006/relationships/image"/><Relationship Id="rId14" Target="../media/image19.jpeg" Type="http://schemas.openxmlformats.org/officeDocument/2006/relationships/image"/><Relationship Id="rId2" Target="../media/image112.png" Type="http://schemas.openxmlformats.org/officeDocument/2006/relationships/image"/><Relationship Id="rId3" Target="../media/image113.svg" Type="http://schemas.openxmlformats.org/officeDocument/2006/relationships/image"/><Relationship Id="rId4" Target="../media/image114.png" Type="http://schemas.openxmlformats.org/officeDocument/2006/relationships/image"/><Relationship Id="rId5" Target="../media/image115.svg" Type="http://schemas.openxmlformats.org/officeDocument/2006/relationships/image"/><Relationship Id="rId6" Target="../media/image116.png" Type="http://schemas.openxmlformats.org/officeDocument/2006/relationships/image"/><Relationship Id="rId7" Target="../media/image117.svg" Type="http://schemas.openxmlformats.org/officeDocument/2006/relationships/image"/><Relationship Id="rId8" Target="../media/image118.png" Type="http://schemas.openxmlformats.org/officeDocument/2006/relationships/image"/><Relationship Id="rId9" Target="../media/image119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svg" Type="http://schemas.openxmlformats.org/officeDocument/2006/relationships/image"/><Relationship Id="rId4" Target="../media/image19.jpeg" Type="http://schemas.openxmlformats.org/officeDocument/2006/relationships/image"/><Relationship Id="rId5" Target="../media/image20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22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jpe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26.jpeg" Type="http://schemas.openxmlformats.org/officeDocument/2006/relationships/image"/><Relationship Id="rId5" Target="../media/VAGALcHSlLA.mp4" Type="http://schemas.openxmlformats.org/officeDocument/2006/relationships/video"/><Relationship Id="rId6" Target="../media/VAGALcHSlLA.mp4" Type="http://schemas.microsoft.com/office/2007/relationships/media"/><Relationship Id="rId7" Target="../media/image27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29.svg" Type="http://schemas.openxmlformats.org/officeDocument/2006/relationships/image"/><Relationship Id="rId4" Target="../media/image30.png" Type="http://schemas.openxmlformats.org/officeDocument/2006/relationships/image"/><Relationship Id="rId5" Target="../media/image31.svg" Type="http://schemas.openxmlformats.org/officeDocument/2006/relationships/image"/><Relationship Id="rId6" Target="../media/image32.png" Type="http://schemas.openxmlformats.org/officeDocument/2006/relationships/image"/><Relationship Id="rId7" Target="../media/image33.svg" Type="http://schemas.openxmlformats.org/officeDocument/2006/relationships/image"/><Relationship Id="rId8" Target="../media/image34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7.jpeg" Type="http://schemas.openxmlformats.org/officeDocument/2006/relationships/image"/><Relationship Id="rId11" Target="../media/image38.png" Type="http://schemas.openxmlformats.org/officeDocument/2006/relationships/image"/><Relationship Id="rId2" Target="../media/image28.png" Type="http://schemas.openxmlformats.org/officeDocument/2006/relationships/image"/><Relationship Id="rId3" Target="../media/image29.svg" Type="http://schemas.openxmlformats.org/officeDocument/2006/relationships/image"/><Relationship Id="rId4" Target="../media/image30.png" Type="http://schemas.openxmlformats.org/officeDocument/2006/relationships/image"/><Relationship Id="rId5" Target="../media/image31.svg" Type="http://schemas.openxmlformats.org/officeDocument/2006/relationships/image"/><Relationship Id="rId6" Target="../media/image32.png" Type="http://schemas.openxmlformats.org/officeDocument/2006/relationships/image"/><Relationship Id="rId7" Target="../media/image33.svg" Type="http://schemas.openxmlformats.org/officeDocument/2006/relationships/image"/><Relationship Id="rId8" Target="../media/image35.png" Type="http://schemas.openxmlformats.org/officeDocument/2006/relationships/image"/><Relationship Id="rId9" Target="../media/image36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Relationship Id="rId3" Target="../media/image38.png" Type="http://schemas.openxmlformats.org/officeDocument/2006/relationships/image"/><Relationship Id="rId4" Target="../media/image40.jpeg" Type="http://schemas.openxmlformats.org/officeDocument/2006/relationships/image"/><Relationship Id="rId5" Target="../media/image41.jpeg" Type="http://schemas.openxmlformats.org/officeDocument/2006/relationships/image"/><Relationship Id="rId6" Target="../media/image42.png" Type="http://schemas.openxmlformats.org/officeDocument/2006/relationships/image"/><Relationship Id="rId7" Target="../media/image43.png" Type="http://schemas.openxmlformats.org/officeDocument/2006/relationships/image"/><Relationship Id="rId8" Target="../media/image44.jpeg" Type="http://schemas.openxmlformats.org/officeDocument/2006/relationships/image"/><Relationship Id="rId9" Target="../media/image45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AEE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119910" y="6240639"/>
            <a:ext cx="6139390" cy="3471546"/>
          </a:xfrm>
          <a:custGeom>
            <a:avLst/>
            <a:gdLst/>
            <a:ahLst/>
            <a:cxnLst/>
            <a:rect r="r" b="b" t="t" l="l"/>
            <a:pathLst>
              <a:path h="3471546" w="6139390">
                <a:moveTo>
                  <a:pt x="0" y="0"/>
                </a:moveTo>
                <a:lnTo>
                  <a:pt x="6139390" y="0"/>
                </a:lnTo>
                <a:lnTo>
                  <a:pt x="6139390" y="3471546"/>
                </a:lnTo>
                <a:lnTo>
                  <a:pt x="0" y="3471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659260" y="-264531"/>
            <a:ext cx="6307870" cy="3566814"/>
          </a:xfrm>
          <a:custGeom>
            <a:avLst/>
            <a:gdLst/>
            <a:ahLst/>
            <a:cxnLst/>
            <a:rect r="r" b="b" t="t" l="l"/>
            <a:pathLst>
              <a:path h="3566814" w="6307870">
                <a:moveTo>
                  <a:pt x="0" y="0"/>
                </a:moveTo>
                <a:lnTo>
                  <a:pt x="6307870" y="0"/>
                </a:lnTo>
                <a:lnTo>
                  <a:pt x="6307870" y="3566814"/>
                </a:lnTo>
                <a:lnTo>
                  <a:pt x="0" y="35668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485972" y="-264531"/>
            <a:ext cx="4246431" cy="2586462"/>
          </a:xfrm>
          <a:custGeom>
            <a:avLst/>
            <a:gdLst/>
            <a:ahLst/>
            <a:cxnLst/>
            <a:rect r="r" b="b" t="t" l="l"/>
            <a:pathLst>
              <a:path h="2586462" w="4246431">
                <a:moveTo>
                  <a:pt x="0" y="0"/>
                </a:moveTo>
                <a:lnTo>
                  <a:pt x="4246431" y="0"/>
                </a:lnTo>
                <a:lnTo>
                  <a:pt x="4246431" y="2586462"/>
                </a:lnTo>
                <a:lnTo>
                  <a:pt x="0" y="25864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761345" y="574815"/>
            <a:ext cx="14765311" cy="9137371"/>
            <a:chOff x="0" y="0"/>
            <a:chExt cx="19687081" cy="1218316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687081" cy="12183161"/>
            </a:xfrm>
            <a:custGeom>
              <a:avLst/>
              <a:gdLst/>
              <a:ahLst/>
              <a:cxnLst/>
              <a:rect r="r" b="b" t="t" l="l"/>
              <a:pathLst>
                <a:path h="12183161" w="19687081">
                  <a:moveTo>
                    <a:pt x="0" y="0"/>
                  </a:moveTo>
                  <a:lnTo>
                    <a:pt x="19687081" y="0"/>
                  </a:lnTo>
                  <a:lnTo>
                    <a:pt x="19687081" y="12183161"/>
                  </a:lnTo>
                  <a:lnTo>
                    <a:pt x="0" y="121831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26636" t="0" r="0" b="-88635"/>
              </a:stretch>
            </a:blipFill>
          </p:spPr>
        </p:sp>
        <p:grpSp>
          <p:nvGrpSpPr>
            <p:cNvPr name="Group 7" id="7"/>
            <p:cNvGrpSpPr/>
            <p:nvPr/>
          </p:nvGrpSpPr>
          <p:grpSpPr>
            <a:xfrm rot="-847417">
              <a:off x="11578504" y="3416174"/>
              <a:ext cx="2305965" cy="5581109"/>
              <a:chOff x="0" y="0"/>
              <a:chExt cx="455499" cy="1102441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455499" cy="1102441"/>
              </a:xfrm>
              <a:custGeom>
                <a:avLst/>
                <a:gdLst/>
                <a:ahLst/>
                <a:cxnLst/>
                <a:rect r="r" b="b" t="t" l="l"/>
                <a:pathLst>
                  <a:path h="1102441" w="455499">
                    <a:moveTo>
                      <a:pt x="0" y="0"/>
                    </a:moveTo>
                    <a:lnTo>
                      <a:pt x="455499" y="0"/>
                    </a:lnTo>
                    <a:lnTo>
                      <a:pt x="455499" y="1102441"/>
                    </a:lnTo>
                    <a:lnTo>
                      <a:pt x="0" y="1102441"/>
                    </a:lnTo>
                    <a:close/>
                  </a:path>
                </a:pathLst>
              </a:custGeom>
              <a:solidFill>
                <a:srgbClr val="FFF6EE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47625"/>
                <a:ext cx="455499" cy="115006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sp>
        <p:nvSpPr>
          <p:cNvPr name="Freeform 10" id="10"/>
          <p:cNvSpPr/>
          <p:nvPr/>
        </p:nvSpPr>
        <p:spPr>
          <a:xfrm flipH="false" flipV="false" rot="0">
            <a:off x="-892008" y="7284639"/>
            <a:ext cx="6980795" cy="3947323"/>
          </a:xfrm>
          <a:custGeom>
            <a:avLst/>
            <a:gdLst/>
            <a:ahLst/>
            <a:cxnLst/>
            <a:rect r="r" b="b" t="t" l="l"/>
            <a:pathLst>
              <a:path h="3947323" w="6980795">
                <a:moveTo>
                  <a:pt x="0" y="0"/>
                </a:moveTo>
                <a:lnTo>
                  <a:pt x="6980795" y="0"/>
                </a:lnTo>
                <a:lnTo>
                  <a:pt x="6980795" y="3947322"/>
                </a:lnTo>
                <a:lnTo>
                  <a:pt x="0" y="3947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-1892126" y="-264531"/>
            <a:ext cx="8981032" cy="4490516"/>
          </a:xfrm>
          <a:custGeom>
            <a:avLst/>
            <a:gdLst/>
            <a:ahLst/>
            <a:cxnLst/>
            <a:rect r="r" b="b" t="t" l="l"/>
            <a:pathLst>
              <a:path h="4490516" w="8981032">
                <a:moveTo>
                  <a:pt x="8981032" y="0"/>
                </a:moveTo>
                <a:lnTo>
                  <a:pt x="0" y="0"/>
                </a:lnTo>
                <a:lnTo>
                  <a:pt x="0" y="4490516"/>
                </a:lnTo>
                <a:lnTo>
                  <a:pt x="8981032" y="4490516"/>
                </a:lnTo>
                <a:lnTo>
                  <a:pt x="89810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207806" y="7760415"/>
            <a:ext cx="3204399" cy="1951770"/>
          </a:xfrm>
          <a:custGeom>
            <a:avLst/>
            <a:gdLst/>
            <a:ahLst/>
            <a:cxnLst/>
            <a:rect r="r" b="b" t="t" l="l"/>
            <a:pathLst>
              <a:path h="1951770" w="3204399">
                <a:moveTo>
                  <a:pt x="0" y="0"/>
                </a:moveTo>
                <a:lnTo>
                  <a:pt x="3204399" y="0"/>
                </a:lnTo>
                <a:lnTo>
                  <a:pt x="3204399" y="1951770"/>
                </a:lnTo>
                <a:lnTo>
                  <a:pt x="0" y="19517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-787823">
            <a:off x="4920232" y="4320653"/>
            <a:ext cx="8359130" cy="25362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10"/>
              </a:lnSpc>
            </a:pPr>
            <a:r>
              <a:rPr lang="en-US" sz="9255">
                <a:solidFill>
                  <a:srgbClr val="112838"/>
                </a:solidFill>
                <a:latin typeface="Lazydog"/>
              </a:rPr>
              <a:t>LET'S EXPLORE PORTUGAL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696687">
            <a:off x="13837804" y="4943119"/>
            <a:ext cx="3950782" cy="4683039"/>
          </a:xfrm>
          <a:custGeom>
            <a:avLst/>
            <a:gdLst/>
            <a:ahLst/>
            <a:cxnLst/>
            <a:rect r="r" b="b" t="t" l="l"/>
            <a:pathLst>
              <a:path h="4683039" w="3950782">
                <a:moveTo>
                  <a:pt x="0" y="0"/>
                </a:moveTo>
                <a:lnTo>
                  <a:pt x="3950782" y="0"/>
                </a:lnTo>
                <a:lnTo>
                  <a:pt x="3950782" y="4683039"/>
                </a:lnTo>
                <a:lnTo>
                  <a:pt x="0" y="46830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-787823">
            <a:off x="4841221" y="6938105"/>
            <a:ext cx="9422374" cy="415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85"/>
              </a:lnSpc>
            </a:pPr>
            <a:r>
              <a:rPr lang="en-US" sz="3005">
                <a:solidFill>
                  <a:srgbClr val="112838"/>
                </a:solidFill>
                <a:latin typeface="Lazydog"/>
              </a:rPr>
              <a:t>DANIELA DOSTÁLOVÁ || KRISTÝNA HOJGROVÁ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76260" y="701361"/>
            <a:ext cx="17335479" cy="9266939"/>
            <a:chOff x="0" y="0"/>
            <a:chExt cx="4565723" cy="24406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65723" cy="2440675"/>
            </a:xfrm>
            <a:custGeom>
              <a:avLst/>
              <a:gdLst/>
              <a:ahLst/>
              <a:cxnLst/>
              <a:rect r="r" b="b" t="t" l="l"/>
              <a:pathLst>
                <a:path h="2440675" w="4565723">
                  <a:moveTo>
                    <a:pt x="24116" y="0"/>
                  </a:moveTo>
                  <a:lnTo>
                    <a:pt x="4541607" y="0"/>
                  </a:lnTo>
                  <a:cubicBezTo>
                    <a:pt x="4554926" y="0"/>
                    <a:pt x="4565723" y="10797"/>
                    <a:pt x="4565723" y="24116"/>
                  </a:cubicBezTo>
                  <a:lnTo>
                    <a:pt x="4565723" y="2416559"/>
                  </a:lnTo>
                  <a:cubicBezTo>
                    <a:pt x="4565723" y="2429878"/>
                    <a:pt x="4554926" y="2440675"/>
                    <a:pt x="4541607" y="2440675"/>
                  </a:cubicBezTo>
                  <a:lnTo>
                    <a:pt x="24116" y="2440675"/>
                  </a:lnTo>
                  <a:cubicBezTo>
                    <a:pt x="10797" y="2440675"/>
                    <a:pt x="0" y="2429878"/>
                    <a:pt x="0" y="2416559"/>
                  </a:cubicBezTo>
                  <a:lnTo>
                    <a:pt x="0" y="24116"/>
                  </a:lnTo>
                  <a:cubicBezTo>
                    <a:pt x="0" y="10797"/>
                    <a:pt x="10797" y="0"/>
                    <a:pt x="2411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112838"/>
              </a:solidFill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4565723" cy="24883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6825825" y="5339470"/>
            <a:ext cx="4739136" cy="2843482"/>
            <a:chOff x="0" y="0"/>
            <a:chExt cx="6350000" cy="381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3810000"/>
            </a:xfrm>
            <a:custGeom>
              <a:avLst/>
              <a:gdLst/>
              <a:ahLst/>
              <a:cxnLst/>
              <a:rect r="r" b="b" t="t" l="l"/>
              <a:pathLst>
                <a:path h="3810000" w="635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2"/>
              <a:stretch>
                <a:fillRect l="0" t="-61111" r="0" b="-61111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6825825" y="1338720"/>
            <a:ext cx="4739136" cy="2843482"/>
            <a:chOff x="0" y="0"/>
            <a:chExt cx="6350000" cy="381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3810000"/>
            </a:xfrm>
            <a:custGeom>
              <a:avLst/>
              <a:gdLst/>
              <a:ahLst/>
              <a:cxnLst/>
              <a:rect r="r" b="b" t="t" l="l"/>
              <a:pathLst>
                <a:path h="3810000" w="635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3"/>
              <a:stretch>
                <a:fillRect l="-3571" t="0" r="-3571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1848925" y="1338720"/>
            <a:ext cx="4739136" cy="2843482"/>
            <a:chOff x="0" y="0"/>
            <a:chExt cx="6350000" cy="381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3810000"/>
            </a:xfrm>
            <a:custGeom>
              <a:avLst/>
              <a:gdLst/>
              <a:ahLst/>
              <a:cxnLst/>
              <a:rect r="r" b="b" t="t" l="l"/>
              <a:pathLst>
                <a:path h="3810000" w="635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4"/>
              <a:stretch>
                <a:fillRect l="0" t="-61111" r="0" b="-61111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1848925" y="5339470"/>
            <a:ext cx="4739136" cy="2843482"/>
            <a:chOff x="0" y="0"/>
            <a:chExt cx="6350000" cy="381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3810000"/>
            </a:xfrm>
            <a:custGeom>
              <a:avLst/>
              <a:gdLst/>
              <a:ahLst/>
              <a:cxnLst/>
              <a:rect r="r" b="b" t="t" l="l"/>
              <a:pathLst>
                <a:path h="3810000" w="635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5"/>
              <a:stretch>
                <a:fillRect l="-1428" t="0" r="-1428" b="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660853" y="4961139"/>
            <a:ext cx="5740162" cy="12603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77"/>
              </a:lnSpc>
            </a:pPr>
            <a:r>
              <a:rPr lang="en-US" sz="4601">
                <a:solidFill>
                  <a:srgbClr val="112838"/>
                </a:solidFill>
                <a:latin typeface="Lazydog"/>
              </a:rPr>
              <a:t>micampus porto (big city)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089633" y="4380878"/>
            <a:ext cx="3818241" cy="400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46"/>
              </a:lnSpc>
            </a:pPr>
            <a:r>
              <a:rPr lang="en-US" sz="2622">
                <a:solidFill>
                  <a:srgbClr val="112838"/>
                </a:solidFill>
                <a:latin typeface="Lazydog"/>
              </a:rPr>
              <a:t>STUDENTSKÁ RESIDENCE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534986" y="4360786"/>
            <a:ext cx="3367014" cy="400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46"/>
              </a:lnSpc>
            </a:pPr>
            <a:r>
              <a:rPr lang="en-US" sz="2622">
                <a:solidFill>
                  <a:srgbClr val="112838"/>
                </a:solidFill>
                <a:latin typeface="Lazydog"/>
              </a:rPr>
              <a:t>POKOJE S BALKÓNY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089633" y="8382977"/>
            <a:ext cx="3737874" cy="400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46"/>
              </a:lnSpc>
            </a:pPr>
            <a:r>
              <a:rPr lang="en-US" sz="2622">
                <a:solidFill>
                  <a:srgbClr val="112838"/>
                </a:solidFill>
                <a:latin typeface="Lazydog"/>
              </a:rPr>
              <a:t>KRÁSNÉ ZÁPADY SLUNCE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534986" y="8382977"/>
            <a:ext cx="3367014" cy="400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46"/>
              </a:lnSpc>
            </a:pPr>
            <a:r>
              <a:rPr lang="en-US" sz="2622">
                <a:solidFill>
                  <a:srgbClr val="112838"/>
                </a:solidFill>
                <a:latin typeface="Lazydog"/>
              </a:rPr>
              <a:t>GYM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1816998" y="2554552"/>
            <a:ext cx="3427873" cy="2206283"/>
            <a:chOff x="0" y="0"/>
            <a:chExt cx="5513070" cy="354838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-2540" y="-15240"/>
              <a:ext cx="5515610" cy="3563620"/>
            </a:xfrm>
            <a:custGeom>
              <a:avLst/>
              <a:gdLst/>
              <a:ahLst/>
              <a:cxnLst/>
              <a:rect r="r" b="b" t="t" l="l"/>
              <a:pathLst>
                <a:path h="3563620" w="551561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0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6"/>
              <a:stretch>
                <a:fillRect l="0" t="-27712" r="0" b="-27712"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825994" y="4309480"/>
            <a:ext cx="6053817" cy="6053817"/>
          </a:xfrm>
          <a:custGeom>
            <a:avLst/>
            <a:gdLst/>
            <a:ahLst/>
            <a:cxnLst/>
            <a:rect r="r" b="b" t="t" l="l"/>
            <a:pathLst>
              <a:path h="6053817" w="6053817">
                <a:moveTo>
                  <a:pt x="0" y="0"/>
                </a:moveTo>
                <a:lnTo>
                  <a:pt x="6053817" y="0"/>
                </a:lnTo>
                <a:lnTo>
                  <a:pt x="6053817" y="6053817"/>
                </a:lnTo>
                <a:lnTo>
                  <a:pt x="0" y="60538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-696264" y="1393285"/>
            <a:ext cx="10573627" cy="24856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29"/>
              </a:lnSpc>
            </a:pPr>
            <a:r>
              <a:rPr lang="en-US" sz="9084">
                <a:solidFill>
                  <a:srgbClr val="112838"/>
                </a:solidFill>
                <a:latin typeface="Lazydog"/>
              </a:rPr>
              <a:t>OTHER HOUSING POSSIBILITIES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4236982" y="1247594"/>
            <a:ext cx="5414911" cy="3061886"/>
          </a:xfrm>
          <a:custGeom>
            <a:avLst/>
            <a:gdLst/>
            <a:ahLst/>
            <a:cxnLst/>
            <a:rect r="r" b="b" t="t" l="l"/>
            <a:pathLst>
              <a:path h="3061886" w="5414911">
                <a:moveTo>
                  <a:pt x="0" y="0"/>
                </a:moveTo>
                <a:lnTo>
                  <a:pt x="5414910" y="0"/>
                </a:lnTo>
                <a:lnTo>
                  <a:pt x="5414910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076913" y="647248"/>
            <a:ext cx="3204399" cy="1951770"/>
          </a:xfrm>
          <a:custGeom>
            <a:avLst/>
            <a:gdLst/>
            <a:ahLst/>
            <a:cxnLst/>
            <a:rect r="r" b="b" t="t" l="l"/>
            <a:pathLst>
              <a:path h="1951770" w="3204399">
                <a:moveTo>
                  <a:pt x="0" y="0"/>
                </a:moveTo>
                <a:lnTo>
                  <a:pt x="3204399" y="0"/>
                </a:lnTo>
                <a:lnTo>
                  <a:pt x="3204399" y="1951770"/>
                </a:lnTo>
                <a:lnTo>
                  <a:pt x="0" y="19517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2782462" y="415311"/>
            <a:ext cx="4739136" cy="2843482"/>
            <a:chOff x="0" y="0"/>
            <a:chExt cx="6350000" cy="381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3810000"/>
            </a:xfrm>
            <a:custGeom>
              <a:avLst/>
              <a:gdLst/>
              <a:ahLst/>
              <a:cxnLst/>
              <a:rect r="r" b="b" t="t" l="l"/>
              <a:pathLst>
                <a:path h="3810000" w="635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8" id="8"/>
          <p:cNvGrpSpPr/>
          <p:nvPr/>
        </p:nvGrpSpPr>
        <p:grpSpPr>
          <a:xfrm rot="0">
            <a:off x="11825994" y="1837052"/>
            <a:ext cx="4739136" cy="2843482"/>
            <a:chOff x="0" y="0"/>
            <a:chExt cx="6350000" cy="381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3810000"/>
            </a:xfrm>
            <a:custGeom>
              <a:avLst/>
              <a:gdLst/>
              <a:ahLst/>
              <a:cxnLst/>
              <a:rect r="r" b="b" t="t" l="l"/>
              <a:pathLst>
                <a:path h="3810000" w="635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1520848" y="0"/>
            <a:ext cx="10088563" cy="10716995"/>
          </a:xfrm>
          <a:custGeom>
            <a:avLst/>
            <a:gdLst/>
            <a:ahLst/>
            <a:cxnLst/>
            <a:rect r="r" b="b" t="t" l="l"/>
            <a:pathLst>
              <a:path h="10716995" w="10088563">
                <a:moveTo>
                  <a:pt x="0" y="0"/>
                </a:moveTo>
                <a:lnTo>
                  <a:pt x="10088564" y="0"/>
                </a:lnTo>
                <a:lnTo>
                  <a:pt x="10088564" y="10716995"/>
                </a:lnTo>
                <a:lnTo>
                  <a:pt x="0" y="107169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0642" t="0" r="-1118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9325257" y="1278985"/>
            <a:ext cx="3457205" cy="3457205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9144000" y="5792392"/>
            <a:ext cx="3532646" cy="3532646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635929" y="4494090"/>
            <a:ext cx="7909241" cy="24918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22768" indent="-361384" lvl="1">
              <a:lnSpc>
                <a:spcPts val="5021"/>
              </a:lnSpc>
              <a:buFont typeface="Arial"/>
              <a:buChar char="•"/>
            </a:pPr>
            <a:r>
              <a:rPr lang="en-US" sz="3347">
                <a:solidFill>
                  <a:srgbClr val="112838"/>
                </a:solidFill>
                <a:latin typeface="Rubik"/>
              </a:rPr>
              <a:t>Uniplaces</a:t>
            </a:r>
          </a:p>
          <a:p>
            <a:pPr marL="722768" indent="-361384" lvl="1">
              <a:lnSpc>
                <a:spcPts val="5021"/>
              </a:lnSpc>
              <a:buFont typeface="Arial"/>
              <a:buChar char="•"/>
            </a:pPr>
            <a:r>
              <a:rPr lang="en-US" sz="3347">
                <a:solidFill>
                  <a:srgbClr val="112838"/>
                </a:solidFill>
                <a:latin typeface="Rubik"/>
              </a:rPr>
              <a:t>Idealista - levnější</a:t>
            </a:r>
          </a:p>
          <a:p>
            <a:pPr marL="722768" indent="-361384" lvl="1">
              <a:lnSpc>
                <a:spcPts val="5021"/>
              </a:lnSpc>
              <a:buFont typeface="Arial"/>
              <a:buChar char="•"/>
            </a:pPr>
            <a:r>
              <a:rPr lang="en-US" sz="3347">
                <a:solidFill>
                  <a:srgbClr val="112838"/>
                </a:solidFill>
                <a:latin typeface="Rubik"/>
              </a:rPr>
              <a:t>koleje - menší dostupnost</a:t>
            </a:r>
          </a:p>
          <a:p>
            <a:pPr>
              <a:lnSpc>
                <a:spcPts val="5021"/>
              </a:lnSpc>
            </a:pP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59031" y="3709817"/>
            <a:ext cx="10517252" cy="48496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93695" indent="-346847" lvl="1">
              <a:lnSpc>
                <a:spcPts val="4819"/>
              </a:lnSpc>
              <a:buFont typeface="Arial"/>
              <a:buChar char="•"/>
            </a:pPr>
            <a:r>
              <a:rPr lang="en-US" sz="3213">
                <a:solidFill>
                  <a:srgbClr val="112838"/>
                </a:solidFill>
                <a:latin typeface="Rubik"/>
              </a:rPr>
              <a:t>Universitade do porto</a:t>
            </a:r>
          </a:p>
          <a:p>
            <a:pPr marL="693695" indent="-346847" lvl="1">
              <a:lnSpc>
                <a:spcPts val="4819"/>
              </a:lnSpc>
              <a:buFont typeface="Arial"/>
              <a:buChar char="•"/>
            </a:pPr>
            <a:r>
              <a:rPr lang="en-US" sz="3213">
                <a:solidFill>
                  <a:srgbClr val="112838"/>
                </a:solidFill>
                <a:latin typeface="Rubik"/>
              </a:rPr>
              <a:t>“suistable for English-speaking students?”</a:t>
            </a:r>
          </a:p>
          <a:p>
            <a:pPr marL="693695" indent="-346847" lvl="1">
              <a:lnSpc>
                <a:spcPts val="4819"/>
              </a:lnSpc>
              <a:buFont typeface="Arial"/>
              <a:buChar char="•"/>
            </a:pPr>
            <a:r>
              <a:rPr lang="en-US" sz="3213">
                <a:solidFill>
                  <a:srgbClr val="112838"/>
                </a:solidFill>
                <a:latin typeface="Rubik"/>
              </a:rPr>
              <a:t>předměty v AJ / PT</a:t>
            </a:r>
          </a:p>
          <a:p>
            <a:pPr marL="693695" indent="-346847" lvl="1">
              <a:lnSpc>
                <a:spcPts val="4819"/>
              </a:lnSpc>
              <a:buFont typeface="Arial"/>
              <a:buChar char="•"/>
            </a:pPr>
            <a:r>
              <a:rPr lang="en-US" sz="3213">
                <a:solidFill>
                  <a:srgbClr val="112838"/>
                </a:solidFill>
                <a:latin typeface="Rubik"/>
              </a:rPr>
              <a:t>výběr předmětů ze všech ročníků Bc.studia</a:t>
            </a:r>
          </a:p>
          <a:p>
            <a:pPr marL="693695" indent="-346847" lvl="1">
              <a:lnSpc>
                <a:spcPts val="4819"/>
              </a:lnSpc>
              <a:buFont typeface="Arial"/>
              <a:buChar char="•"/>
            </a:pPr>
            <a:r>
              <a:rPr lang="en-US" sz="3213">
                <a:solidFill>
                  <a:srgbClr val="112838"/>
                </a:solidFill>
                <a:latin typeface="Rubik"/>
              </a:rPr>
              <a:t>zkouška test / essay</a:t>
            </a:r>
          </a:p>
          <a:p>
            <a:pPr marL="693695" indent="-346847" lvl="1">
              <a:lnSpc>
                <a:spcPts val="4819"/>
              </a:lnSpc>
              <a:buFont typeface="Arial"/>
              <a:buChar char="•"/>
            </a:pPr>
            <a:r>
              <a:rPr lang="en-US" sz="3213">
                <a:solidFill>
                  <a:srgbClr val="112838"/>
                </a:solidFill>
                <a:latin typeface="Rubik"/>
              </a:rPr>
              <a:t>předměty za 6 kreditů - 5 předmětů</a:t>
            </a:r>
          </a:p>
          <a:p>
            <a:pPr>
              <a:lnSpc>
                <a:spcPts val="4819"/>
              </a:lnSpc>
            </a:pPr>
          </a:p>
          <a:p>
            <a:pPr>
              <a:lnSpc>
                <a:spcPts val="4819"/>
              </a:lnSpc>
            </a:pPr>
          </a:p>
        </p:txBody>
      </p:sp>
      <p:grpSp>
        <p:nvGrpSpPr>
          <p:cNvPr name="Group 3" id="3"/>
          <p:cNvGrpSpPr/>
          <p:nvPr/>
        </p:nvGrpSpPr>
        <p:grpSpPr>
          <a:xfrm rot="0">
            <a:off x="11219061" y="-245319"/>
            <a:ext cx="4292926" cy="5396848"/>
            <a:chOff x="0" y="0"/>
            <a:chExt cx="5505410" cy="692112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505410" cy="6921120"/>
            </a:xfrm>
            <a:custGeom>
              <a:avLst/>
              <a:gdLst/>
              <a:ahLst/>
              <a:cxnLst/>
              <a:rect r="r" b="b" t="t" l="l"/>
              <a:pathLst>
                <a:path h="6921120" w="5505410">
                  <a:moveTo>
                    <a:pt x="0" y="6570450"/>
                  </a:moveTo>
                  <a:lnTo>
                    <a:pt x="0" y="350670"/>
                  </a:lnTo>
                  <a:cubicBezTo>
                    <a:pt x="0" y="156879"/>
                    <a:pt x="187184" y="0"/>
                    <a:pt x="418411" y="0"/>
                  </a:cubicBezTo>
                  <a:lnTo>
                    <a:pt x="5086998" y="0"/>
                  </a:lnTo>
                  <a:cubicBezTo>
                    <a:pt x="5318226" y="0"/>
                    <a:pt x="5505410" y="157802"/>
                    <a:pt x="5505410" y="350670"/>
                  </a:cubicBezTo>
                  <a:lnTo>
                    <a:pt x="5505410" y="6570450"/>
                  </a:lnTo>
                  <a:cubicBezTo>
                    <a:pt x="5505410" y="6764241"/>
                    <a:pt x="5318226" y="6921120"/>
                    <a:pt x="5086998" y="6921120"/>
                  </a:cubicBezTo>
                  <a:lnTo>
                    <a:pt x="418411" y="6921120"/>
                  </a:lnTo>
                  <a:cubicBezTo>
                    <a:pt x="188285" y="6921120"/>
                    <a:pt x="0" y="6764241"/>
                    <a:pt x="0" y="6570450"/>
                  </a:cubicBezTo>
                  <a:close/>
                </a:path>
              </a:pathLst>
            </a:custGeom>
            <a:blipFill>
              <a:blip r:embed="rId2"/>
              <a:stretch>
                <a:fillRect l="0" t="-3030" r="0" b="-303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3804848" y="3562273"/>
            <a:ext cx="4483152" cy="6724727"/>
            <a:chOff x="0" y="0"/>
            <a:chExt cx="6350000" cy="9525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9525000"/>
            </a:xfrm>
            <a:custGeom>
              <a:avLst/>
              <a:gdLst/>
              <a:ahLst/>
              <a:cxnLst/>
              <a:rect r="r" b="b" t="t" l="l"/>
              <a:pathLst>
                <a:path h="9525000" w="6350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3"/>
              <a:stretch>
                <a:fillRect l="0" t="-7971" r="0" b="-7971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1252367" y="1866497"/>
            <a:ext cx="8624996" cy="12875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51"/>
              </a:lnSpc>
            </a:pPr>
            <a:r>
              <a:rPr lang="en-US" sz="9199">
                <a:solidFill>
                  <a:srgbClr val="112838"/>
                </a:solidFill>
                <a:latin typeface="Lazydog"/>
              </a:rPr>
              <a:t>UNIVERSITY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-434375">
            <a:off x="15196912" y="1343512"/>
            <a:ext cx="1839847" cy="2386594"/>
          </a:xfrm>
          <a:custGeom>
            <a:avLst/>
            <a:gdLst/>
            <a:ahLst/>
            <a:cxnLst/>
            <a:rect r="r" b="b" t="t" l="l"/>
            <a:pathLst>
              <a:path h="2386594" w="1839847">
                <a:moveTo>
                  <a:pt x="0" y="0"/>
                </a:moveTo>
                <a:lnTo>
                  <a:pt x="1839847" y="0"/>
                </a:lnTo>
                <a:lnTo>
                  <a:pt x="1839847" y="2386594"/>
                </a:lnTo>
                <a:lnTo>
                  <a:pt x="0" y="23865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1291925">
            <a:off x="9205531" y="419961"/>
            <a:ext cx="2138445" cy="2130669"/>
          </a:xfrm>
          <a:custGeom>
            <a:avLst/>
            <a:gdLst/>
            <a:ahLst/>
            <a:cxnLst/>
            <a:rect r="r" b="b" t="t" l="l"/>
            <a:pathLst>
              <a:path h="2130669" w="2138445">
                <a:moveTo>
                  <a:pt x="0" y="0"/>
                </a:moveTo>
                <a:lnTo>
                  <a:pt x="2138445" y="0"/>
                </a:lnTo>
                <a:lnTo>
                  <a:pt x="2138445" y="2130669"/>
                </a:lnTo>
                <a:lnTo>
                  <a:pt x="0" y="21306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0" y="7773572"/>
            <a:ext cx="3713046" cy="2349345"/>
          </a:xfrm>
          <a:custGeom>
            <a:avLst/>
            <a:gdLst/>
            <a:ahLst/>
            <a:cxnLst/>
            <a:rect r="r" b="b" t="t" l="l"/>
            <a:pathLst>
              <a:path h="2349345" w="3713046">
                <a:moveTo>
                  <a:pt x="0" y="0"/>
                </a:moveTo>
                <a:lnTo>
                  <a:pt x="3713046" y="0"/>
                </a:lnTo>
                <a:lnTo>
                  <a:pt x="3713046" y="2349346"/>
                </a:lnTo>
                <a:lnTo>
                  <a:pt x="0" y="23493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21B2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876101">
            <a:off x="5770194" y="6705796"/>
            <a:ext cx="15336061" cy="9351766"/>
          </a:xfrm>
          <a:custGeom>
            <a:avLst/>
            <a:gdLst/>
            <a:ahLst/>
            <a:cxnLst/>
            <a:rect r="r" b="b" t="t" l="l"/>
            <a:pathLst>
              <a:path h="9351766" w="15336061">
                <a:moveTo>
                  <a:pt x="0" y="0"/>
                </a:moveTo>
                <a:lnTo>
                  <a:pt x="15336061" y="0"/>
                </a:lnTo>
                <a:lnTo>
                  <a:pt x="15336061" y="9351766"/>
                </a:lnTo>
                <a:lnTo>
                  <a:pt x="0" y="93517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3204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438510">
            <a:off x="6040816" y="7218924"/>
            <a:ext cx="16958692" cy="10341229"/>
          </a:xfrm>
          <a:custGeom>
            <a:avLst/>
            <a:gdLst/>
            <a:ahLst/>
            <a:cxnLst/>
            <a:rect r="r" b="b" t="t" l="l"/>
            <a:pathLst>
              <a:path h="10341229" w="16958692">
                <a:moveTo>
                  <a:pt x="0" y="0"/>
                </a:moveTo>
                <a:lnTo>
                  <a:pt x="16958693" y="0"/>
                </a:lnTo>
                <a:lnTo>
                  <a:pt x="16958693" y="10341229"/>
                </a:lnTo>
                <a:lnTo>
                  <a:pt x="0" y="103412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3204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617657" y="8948201"/>
            <a:ext cx="12329610" cy="7518464"/>
          </a:xfrm>
          <a:custGeom>
            <a:avLst/>
            <a:gdLst/>
            <a:ahLst/>
            <a:cxnLst/>
            <a:rect r="r" b="b" t="t" l="l"/>
            <a:pathLst>
              <a:path h="7518464" w="12329610">
                <a:moveTo>
                  <a:pt x="0" y="0"/>
                </a:moveTo>
                <a:lnTo>
                  <a:pt x="12329610" y="0"/>
                </a:lnTo>
                <a:lnTo>
                  <a:pt x="12329610" y="7518464"/>
                </a:lnTo>
                <a:lnTo>
                  <a:pt x="0" y="75184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-3204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89241" y="1922777"/>
            <a:ext cx="15692070" cy="20062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737"/>
              </a:lnSpc>
            </a:pPr>
            <a:r>
              <a:rPr lang="en-US" sz="7299">
                <a:solidFill>
                  <a:srgbClr val="FFF6EE"/>
                </a:solidFill>
                <a:latin typeface="Lazydog"/>
              </a:rPr>
              <a:t>EVERY BRIGHT SIDE HAS TO HAVE ITS DARKER SIDE TOO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54361" y="4937777"/>
            <a:ext cx="7969434" cy="23841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85024" indent="-342512" lvl="1">
              <a:lnSpc>
                <a:spcPts val="4759"/>
              </a:lnSpc>
              <a:buFont typeface="Arial"/>
              <a:buChar char="•"/>
            </a:pPr>
            <a:r>
              <a:rPr lang="en-US" sz="3172">
                <a:solidFill>
                  <a:srgbClr val="FFF6EE"/>
                </a:solidFill>
                <a:latin typeface="Rubik"/>
              </a:rPr>
              <a:t>j</a:t>
            </a:r>
            <a:r>
              <a:rPr lang="en-US" sz="3172">
                <a:solidFill>
                  <a:srgbClr val="FFF6EE"/>
                </a:solidFill>
                <a:latin typeface="Rubik"/>
              </a:rPr>
              <a:t>azyková bariéra se spolubydlící</a:t>
            </a:r>
          </a:p>
          <a:p>
            <a:pPr marL="685024" indent="-342512" lvl="1">
              <a:lnSpc>
                <a:spcPts val="4759"/>
              </a:lnSpc>
              <a:buFont typeface="Arial"/>
              <a:buChar char="•"/>
            </a:pPr>
            <a:r>
              <a:rPr lang="en-US" sz="3172">
                <a:solidFill>
                  <a:srgbClr val="FFF6EE"/>
                </a:solidFill>
                <a:latin typeface="Rubik"/>
              </a:rPr>
              <a:t>předměty v portugalštině</a:t>
            </a:r>
          </a:p>
          <a:p>
            <a:pPr marL="685024" indent="-342512" lvl="1">
              <a:lnSpc>
                <a:spcPts val="4759"/>
              </a:lnSpc>
              <a:buFont typeface="Arial"/>
              <a:buChar char="•"/>
            </a:pPr>
            <a:r>
              <a:rPr lang="en-US" sz="3172">
                <a:solidFill>
                  <a:srgbClr val="FFF6EE"/>
                </a:solidFill>
                <a:latin typeface="Rubik"/>
              </a:rPr>
              <a:t>počasí</a:t>
            </a:r>
          </a:p>
          <a:p>
            <a:pPr marL="685024" indent="-342512" lvl="1">
              <a:lnSpc>
                <a:spcPts val="4759"/>
              </a:lnSpc>
              <a:buFont typeface="Arial"/>
              <a:buChar char="•"/>
            </a:pPr>
            <a:r>
              <a:rPr lang="en-US" sz="3172">
                <a:solidFill>
                  <a:srgbClr val="FFF6EE"/>
                </a:solidFill>
                <a:latin typeface="Rubik"/>
              </a:rPr>
              <a:t>první týden problém s orientací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4236982" y="1247594"/>
            <a:ext cx="5414911" cy="3061886"/>
          </a:xfrm>
          <a:custGeom>
            <a:avLst/>
            <a:gdLst/>
            <a:ahLst/>
            <a:cxnLst/>
            <a:rect r="r" b="b" t="t" l="l"/>
            <a:pathLst>
              <a:path h="3061886" w="5414911">
                <a:moveTo>
                  <a:pt x="0" y="0"/>
                </a:moveTo>
                <a:lnTo>
                  <a:pt x="5414910" y="0"/>
                </a:lnTo>
                <a:lnTo>
                  <a:pt x="5414910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877363" y="-1224834"/>
            <a:ext cx="5414911" cy="3061886"/>
          </a:xfrm>
          <a:custGeom>
            <a:avLst/>
            <a:gdLst/>
            <a:ahLst/>
            <a:cxnLst/>
            <a:rect r="r" b="b" t="t" l="l"/>
            <a:pathLst>
              <a:path h="3061886" w="5414911">
                <a:moveTo>
                  <a:pt x="0" y="0"/>
                </a:moveTo>
                <a:lnTo>
                  <a:pt x="5414911" y="0"/>
                </a:lnTo>
                <a:lnTo>
                  <a:pt x="5414911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252367" y="1866497"/>
            <a:ext cx="9773573" cy="12875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51"/>
              </a:lnSpc>
            </a:pPr>
            <a:r>
              <a:rPr lang="en-US" sz="9199">
                <a:solidFill>
                  <a:srgbClr val="112838"/>
                </a:solidFill>
                <a:latin typeface="Lazydog"/>
              </a:rPr>
              <a:t>HAVE SOME FUN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3819998" y="7137904"/>
            <a:ext cx="4061637" cy="2120396"/>
            <a:chOff x="0" y="0"/>
            <a:chExt cx="7298090" cy="381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298089" cy="3810000"/>
            </a:xfrm>
            <a:custGeom>
              <a:avLst/>
              <a:gdLst/>
              <a:ahLst/>
              <a:cxnLst/>
              <a:rect r="r" b="b" t="t" l="l"/>
              <a:pathLst>
                <a:path h="3810000" w="7298089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326954" y="0"/>
                    <a:pt x="729809" y="0"/>
                  </a:cubicBezTo>
                  <a:lnTo>
                    <a:pt x="6568280" y="0"/>
                  </a:lnTo>
                  <a:cubicBezTo>
                    <a:pt x="6971136" y="0"/>
                    <a:pt x="7298089" y="284480"/>
                    <a:pt x="7298089" y="635000"/>
                  </a:cubicBezTo>
                  <a:lnTo>
                    <a:pt x="7298089" y="3175000"/>
                  </a:lnTo>
                  <a:cubicBezTo>
                    <a:pt x="7298089" y="3525520"/>
                    <a:pt x="6971136" y="3810000"/>
                    <a:pt x="6568280" y="3810000"/>
                  </a:cubicBezTo>
                  <a:lnTo>
                    <a:pt x="729809" y="3810000"/>
                  </a:lnTo>
                  <a:cubicBezTo>
                    <a:pt x="326954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2"/>
              <a:stretch>
                <a:fillRect l="-2205" t="0" r="-2205" b="0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1028700" y="3058762"/>
            <a:ext cx="10517252" cy="4240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19"/>
              </a:lnSpc>
            </a:pPr>
          </a:p>
          <a:p>
            <a:pPr marL="693695" indent="-346847" lvl="1">
              <a:lnSpc>
                <a:spcPts val="4819"/>
              </a:lnSpc>
              <a:buFont typeface="Arial"/>
              <a:buChar char="•"/>
            </a:pPr>
            <a:r>
              <a:rPr lang="en-US" sz="3213">
                <a:solidFill>
                  <a:srgbClr val="112838"/>
                </a:solidFill>
                <a:latin typeface="Rubik"/>
              </a:rPr>
              <a:t>ESN, buddy programme</a:t>
            </a:r>
          </a:p>
          <a:p>
            <a:pPr marL="693695" indent="-346847" lvl="1">
              <a:lnSpc>
                <a:spcPts val="4819"/>
              </a:lnSpc>
              <a:buFont typeface="Arial"/>
              <a:buChar char="•"/>
            </a:pPr>
            <a:r>
              <a:rPr lang="en-US" sz="3213">
                <a:solidFill>
                  <a:srgbClr val="112838"/>
                </a:solidFill>
                <a:latin typeface="Rubik"/>
              </a:rPr>
              <a:t>Erasmus Life Porto</a:t>
            </a:r>
          </a:p>
          <a:p>
            <a:pPr marL="693695" indent="-346847" lvl="1">
              <a:lnSpc>
                <a:spcPts val="4819"/>
              </a:lnSpc>
              <a:buFont typeface="Arial"/>
              <a:buChar char="•"/>
            </a:pPr>
            <a:r>
              <a:rPr lang="en-US" sz="3213">
                <a:solidFill>
                  <a:srgbClr val="112838"/>
                </a:solidFill>
                <a:latin typeface="Rubik"/>
              </a:rPr>
              <a:t>seznamovací akce, party, výlety</a:t>
            </a:r>
          </a:p>
          <a:p>
            <a:pPr marL="693695" indent="-346847" lvl="1">
              <a:lnSpc>
                <a:spcPts val="4819"/>
              </a:lnSpc>
              <a:buFont typeface="Arial"/>
              <a:buChar char="•"/>
            </a:pPr>
            <a:r>
              <a:rPr lang="en-US" sz="3213">
                <a:solidFill>
                  <a:srgbClr val="112838"/>
                </a:solidFill>
                <a:latin typeface="Rubik"/>
              </a:rPr>
              <a:t>členská karta 20 euro</a:t>
            </a:r>
          </a:p>
          <a:p>
            <a:pPr>
              <a:lnSpc>
                <a:spcPts val="4819"/>
              </a:lnSpc>
            </a:pPr>
          </a:p>
          <a:p>
            <a:pPr>
              <a:lnSpc>
                <a:spcPts val="4819"/>
              </a:lnSpc>
            </a:pPr>
          </a:p>
        </p:txBody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2302340" y="462609"/>
            <a:ext cx="4731347" cy="9361783"/>
            <a:chOff x="0" y="0"/>
            <a:chExt cx="2620010" cy="518414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85420" y="156210"/>
              <a:ext cx="2251710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171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3"/>
              <a:stretch>
                <a:fillRect l="-12302" t="0" r="-12302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578312" y="187909"/>
              <a:ext cx="66636" cy="63602"/>
            </a:xfrm>
            <a:custGeom>
              <a:avLst/>
              <a:gdLst/>
              <a:ahLst/>
              <a:cxnLst/>
              <a:rect r="r" b="b" t="t" l="l"/>
              <a:pathLst>
                <a:path h="63602" w="66636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8948435" y="6360073"/>
            <a:ext cx="2898227" cy="2898227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848223" y="7749635"/>
            <a:ext cx="14591553" cy="6667884"/>
            <a:chOff x="0" y="0"/>
            <a:chExt cx="2273988" cy="103914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273988" cy="1039141"/>
            </a:xfrm>
            <a:custGeom>
              <a:avLst/>
              <a:gdLst/>
              <a:ahLst/>
              <a:cxnLst/>
              <a:rect r="r" b="b" t="t" l="l"/>
              <a:pathLst>
                <a:path h="1039141" w="2273988">
                  <a:moveTo>
                    <a:pt x="1136994" y="0"/>
                  </a:moveTo>
                  <a:cubicBezTo>
                    <a:pt x="509049" y="0"/>
                    <a:pt x="0" y="232620"/>
                    <a:pt x="0" y="519571"/>
                  </a:cubicBezTo>
                  <a:cubicBezTo>
                    <a:pt x="0" y="806522"/>
                    <a:pt x="509049" y="1039141"/>
                    <a:pt x="1136994" y="1039141"/>
                  </a:cubicBezTo>
                  <a:cubicBezTo>
                    <a:pt x="1764938" y="1039141"/>
                    <a:pt x="2273988" y="806522"/>
                    <a:pt x="2273988" y="519571"/>
                  </a:cubicBezTo>
                  <a:cubicBezTo>
                    <a:pt x="2273988" y="232620"/>
                    <a:pt x="1764938" y="0"/>
                    <a:pt x="1136994" y="0"/>
                  </a:cubicBezTo>
                  <a:close/>
                </a:path>
              </a:pathLst>
            </a:custGeom>
            <a:solidFill>
              <a:srgbClr val="112838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213186" y="49795"/>
              <a:ext cx="1847615" cy="8919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764184">
            <a:off x="9078221" y="5356662"/>
            <a:ext cx="6625417" cy="4252313"/>
          </a:xfrm>
          <a:custGeom>
            <a:avLst/>
            <a:gdLst/>
            <a:ahLst/>
            <a:cxnLst/>
            <a:rect r="r" b="b" t="t" l="l"/>
            <a:pathLst>
              <a:path h="4252313" w="6625417">
                <a:moveTo>
                  <a:pt x="0" y="0"/>
                </a:moveTo>
                <a:lnTo>
                  <a:pt x="6625417" y="0"/>
                </a:lnTo>
                <a:lnTo>
                  <a:pt x="6625417" y="4252313"/>
                </a:lnTo>
                <a:lnTo>
                  <a:pt x="0" y="42523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484748">
            <a:off x="2398590" y="5703306"/>
            <a:ext cx="6034751" cy="4092659"/>
          </a:xfrm>
          <a:custGeom>
            <a:avLst/>
            <a:gdLst/>
            <a:ahLst/>
            <a:cxnLst/>
            <a:rect r="r" b="b" t="t" l="l"/>
            <a:pathLst>
              <a:path h="4092659" w="6034751">
                <a:moveTo>
                  <a:pt x="0" y="0"/>
                </a:moveTo>
                <a:lnTo>
                  <a:pt x="6034751" y="0"/>
                </a:lnTo>
                <a:lnTo>
                  <a:pt x="6034751" y="4092658"/>
                </a:lnTo>
                <a:lnTo>
                  <a:pt x="0" y="40926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552714" y="-226601"/>
            <a:ext cx="5414911" cy="3061886"/>
          </a:xfrm>
          <a:custGeom>
            <a:avLst/>
            <a:gdLst/>
            <a:ahLst/>
            <a:cxnLst/>
            <a:rect r="r" b="b" t="t" l="l"/>
            <a:pathLst>
              <a:path h="3061886" w="5414911">
                <a:moveTo>
                  <a:pt x="0" y="0"/>
                </a:moveTo>
                <a:lnTo>
                  <a:pt x="5414910" y="0"/>
                </a:lnTo>
                <a:lnTo>
                  <a:pt x="5414910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186356" y="1731833"/>
            <a:ext cx="5414911" cy="3061886"/>
          </a:xfrm>
          <a:custGeom>
            <a:avLst/>
            <a:gdLst/>
            <a:ahLst/>
            <a:cxnLst/>
            <a:rect r="r" b="b" t="t" l="l"/>
            <a:pathLst>
              <a:path h="3061886" w="5414911">
                <a:moveTo>
                  <a:pt x="0" y="0"/>
                </a:moveTo>
                <a:lnTo>
                  <a:pt x="5414911" y="0"/>
                </a:lnTo>
                <a:lnTo>
                  <a:pt x="5414911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2563" y="1213943"/>
            <a:ext cx="3204399" cy="1951770"/>
          </a:xfrm>
          <a:custGeom>
            <a:avLst/>
            <a:gdLst/>
            <a:ahLst/>
            <a:cxnLst/>
            <a:rect r="r" b="b" t="t" l="l"/>
            <a:pathLst>
              <a:path h="1951770" w="3204399">
                <a:moveTo>
                  <a:pt x="0" y="0"/>
                </a:moveTo>
                <a:lnTo>
                  <a:pt x="3204399" y="0"/>
                </a:lnTo>
                <a:lnTo>
                  <a:pt x="3204399" y="1951770"/>
                </a:lnTo>
                <a:lnTo>
                  <a:pt x="0" y="19517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940510" y="3817834"/>
            <a:ext cx="3204399" cy="1951770"/>
          </a:xfrm>
          <a:custGeom>
            <a:avLst/>
            <a:gdLst/>
            <a:ahLst/>
            <a:cxnLst/>
            <a:rect r="r" b="b" t="t" l="l"/>
            <a:pathLst>
              <a:path h="1951770" w="3204399">
                <a:moveTo>
                  <a:pt x="0" y="0"/>
                </a:moveTo>
                <a:lnTo>
                  <a:pt x="3204399" y="0"/>
                </a:lnTo>
                <a:lnTo>
                  <a:pt x="3204399" y="1951770"/>
                </a:lnTo>
                <a:lnTo>
                  <a:pt x="0" y="19517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-375845">
            <a:off x="3382451" y="6058612"/>
            <a:ext cx="1463800" cy="1463800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0"/>
              <a:stretch>
                <a:fillRect l="0" t="-38933" r="0" b="-38933"/>
              </a:stretch>
            </a:blip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1102722">
            <a:off x="11592283" y="5619098"/>
            <a:ext cx="2295386" cy="1659255"/>
            <a:chOff x="0" y="0"/>
            <a:chExt cx="5265420" cy="3806190"/>
          </a:xfrm>
        </p:grpSpPr>
        <p:sp>
          <p:nvSpPr>
            <p:cNvPr name="Freeform 14" id="14"/>
            <p:cNvSpPr/>
            <p:nvPr/>
          </p:nvSpPr>
          <p:spPr>
            <a:xfrm flipH="false" flipV="false" rot="817255">
              <a:off x="17132" y="-342171"/>
              <a:ext cx="5603884" cy="4695030"/>
            </a:xfrm>
            <a:custGeom>
              <a:avLst/>
              <a:gdLst/>
              <a:ahLst/>
              <a:cxnLst/>
              <a:rect r="r" b="b" t="t" l="l"/>
              <a:pathLst>
                <a:path h="4695030" w="5603884">
                  <a:moveTo>
                    <a:pt x="5283269" y="2139367"/>
                  </a:moveTo>
                  <a:cubicBezTo>
                    <a:pt x="5480364" y="2952758"/>
                    <a:pt x="5603884" y="3462516"/>
                    <a:pt x="5603884" y="3462516"/>
                  </a:cubicBezTo>
                  <a:lnTo>
                    <a:pt x="3060030" y="4078923"/>
                  </a:lnTo>
                  <a:lnTo>
                    <a:pt x="517411" y="4695030"/>
                  </a:lnTo>
                  <a:cubicBezTo>
                    <a:pt x="517411" y="4695030"/>
                    <a:pt x="393591" y="4184037"/>
                    <a:pt x="196796" y="3371880"/>
                  </a:cubicBezTo>
                  <a:cubicBezTo>
                    <a:pt x="0" y="2559723"/>
                    <a:pt x="478962" y="820679"/>
                    <a:pt x="2172396" y="410339"/>
                  </a:cubicBezTo>
                  <a:cubicBezTo>
                    <a:pt x="3865830" y="0"/>
                    <a:pt x="5086175" y="1325975"/>
                    <a:pt x="5283269" y="2139367"/>
                  </a:cubicBezTo>
                  <a:close/>
                </a:path>
              </a:pathLst>
            </a:custGeom>
            <a:blipFill>
              <a:blip r:embed="rId11"/>
              <a:stretch>
                <a:fillRect l="-29672" t="-103217" r="-43417" b="-85081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5265420" cy="3806190"/>
            </a:xfrm>
            <a:custGeom>
              <a:avLst/>
              <a:gdLst/>
              <a:ahLst/>
              <a:cxnLst/>
              <a:rect r="r" b="b" t="t" l="l"/>
              <a:pathLst>
                <a:path h="3806190" w="5265420">
                  <a:moveTo>
                    <a:pt x="5265420" y="3806190"/>
                  </a:moveTo>
                  <a:lnTo>
                    <a:pt x="0" y="3806190"/>
                  </a:lnTo>
                  <a:lnTo>
                    <a:pt x="0" y="2428240"/>
                  </a:lnTo>
                  <a:cubicBezTo>
                    <a:pt x="0" y="1955800"/>
                    <a:pt x="259080" y="1355090"/>
                    <a:pt x="659130" y="897890"/>
                  </a:cubicBezTo>
                  <a:cubicBezTo>
                    <a:pt x="1018540" y="488950"/>
                    <a:pt x="1652270" y="0"/>
                    <a:pt x="2632710" y="0"/>
                  </a:cubicBezTo>
                  <a:cubicBezTo>
                    <a:pt x="3614420" y="0"/>
                    <a:pt x="4246880" y="488950"/>
                    <a:pt x="4606290" y="897890"/>
                  </a:cubicBezTo>
                  <a:cubicBezTo>
                    <a:pt x="5006340" y="1355090"/>
                    <a:pt x="5265420" y="1955800"/>
                    <a:pt x="5265420" y="2428240"/>
                  </a:cubicBezTo>
                  <a:lnTo>
                    <a:pt x="5265420" y="3806190"/>
                  </a:lnTo>
                  <a:close/>
                  <a:moveTo>
                    <a:pt x="31750" y="3774440"/>
                  </a:moveTo>
                  <a:lnTo>
                    <a:pt x="5233670" y="3774440"/>
                  </a:lnTo>
                  <a:lnTo>
                    <a:pt x="5233670" y="2428240"/>
                  </a:lnTo>
                  <a:cubicBezTo>
                    <a:pt x="5233670" y="1963420"/>
                    <a:pt x="4978400" y="1370330"/>
                    <a:pt x="4582160" y="918210"/>
                  </a:cubicBezTo>
                  <a:cubicBezTo>
                    <a:pt x="4227830" y="514350"/>
                    <a:pt x="3601720" y="31750"/>
                    <a:pt x="2632710" y="31750"/>
                  </a:cubicBezTo>
                  <a:cubicBezTo>
                    <a:pt x="1663700" y="31750"/>
                    <a:pt x="1037590" y="514350"/>
                    <a:pt x="683260" y="919480"/>
                  </a:cubicBezTo>
                  <a:cubicBezTo>
                    <a:pt x="287020" y="1370330"/>
                    <a:pt x="31750" y="1963420"/>
                    <a:pt x="31750" y="2428240"/>
                  </a:cubicBezTo>
                  <a:lnTo>
                    <a:pt x="31750" y="3774440"/>
                  </a:lnTo>
                  <a:close/>
                </a:path>
              </a:pathLst>
            </a:custGeom>
            <a:solidFill>
              <a:srgbClr val="65A8CE"/>
            </a:solid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4197292" y="1721446"/>
            <a:ext cx="9893415" cy="11894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15"/>
              </a:lnSpc>
            </a:pPr>
            <a:r>
              <a:rPr lang="en-US" sz="8505">
                <a:solidFill>
                  <a:srgbClr val="112838"/>
                </a:solidFill>
                <a:latin typeface="Lazydog"/>
              </a:rPr>
              <a:t>TRIPS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AEE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8867174">
            <a:off x="4003869" y="2295585"/>
            <a:ext cx="10011403" cy="7098995"/>
          </a:xfrm>
          <a:custGeom>
            <a:avLst/>
            <a:gdLst/>
            <a:ahLst/>
            <a:cxnLst/>
            <a:rect r="r" b="b" t="t" l="l"/>
            <a:pathLst>
              <a:path h="7098995" w="10011403">
                <a:moveTo>
                  <a:pt x="0" y="0"/>
                </a:moveTo>
                <a:lnTo>
                  <a:pt x="10011403" y="0"/>
                </a:lnTo>
                <a:lnTo>
                  <a:pt x="10011403" y="7098995"/>
                </a:lnTo>
                <a:lnTo>
                  <a:pt x="0" y="70989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992994" y="1028700"/>
            <a:ext cx="5414911" cy="3061886"/>
          </a:xfrm>
          <a:custGeom>
            <a:avLst/>
            <a:gdLst/>
            <a:ahLst/>
            <a:cxnLst/>
            <a:rect r="r" b="b" t="t" l="l"/>
            <a:pathLst>
              <a:path h="3061886" w="5414911">
                <a:moveTo>
                  <a:pt x="0" y="0"/>
                </a:moveTo>
                <a:lnTo>
                  <a:pt x="5414911" y="0"/>
                </a:lnTo>
                <a:lnTo>
                  <a:pt x="5414911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490269" y="2322928"/>
            <a:ext cx="3184171" cy="3843932"/>
            <a:chOff x="0" y="0"/>
            <a:chExt cx="6350000" cy="766572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-309880" y="-309880"/>
              <a:ext cx="6969760" cy="7975600"/>
            </a:xfrm>
            <a:custGeom>
              <a:avLst/>
              <a:gdLst/>
              <a:ahLst/>
              <a:cxnLst/>
              <a:rect r="r" b="b" t="t" l="l"/>
              <a:pathLst>
                <a:path h="7975600" w="6969760">
                  <a:moveTo>
                    <a:pt x="1239520" y="1239520"/>
                  </a:moveTo>
                  <a:cubicBezTo>
                    <a:pt x="0" y="2479040"/>
                    <a:pt x="0" y="4489450"/>
                    <a:pt x="1239520" y="5730240"/>
                  </a:cubicBezTo>
                  <a:lnTo>
                    <a:pt x="3484880" y="7975600"/>
                  </a:lnTo>
                  <a:lnTo>
                    <a:pt x="5730240" y="5730240"/>
                  </a:lnTo>
                  <a:cubicBezTo>
                    <a:pt x="6969760" y="4490720"/>
                    <a:pt x="6969760" y="2480310"/>
                    <a:pt x="5730240" y="1239520"/>
                  </a:cubicBezTo>
                  <a:cubicBezTo>
                    <a:pt x="4489450" y="0"/>
                    <a:pt x="2480310" y="0"/>
                    <a:pt x="1239520" y="1239520"/>
                  </a:cubicBezTo>
                  <a:close/>
                </a:path>
              </a:pathLst>
            </a:custGeom>
            <a:solidFill>
              <a:srgbClr val="283E4F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246063" y="380308"/>
              <a:ext cx="5895974" cy="5627483"/>
            </a:xfrm>
            <a:custGeom>
              <a:avLst/>
              <a:gdLst/>
              <a:ahLst/>
              <a:cxnLst/>
              <a:rect r="r" b="b" t="t" l="l"/>
              <a:pathLst>
                <a:path h="5627483" w="5895974">
                  <a:moveTo>
                    <a:pt x="2947987" y="4502"/>
                  </a:moveTo>
                  <a:cubicBezTo>
                    <a:pt x="1941349" y="0"/>
                    <a:pt x="1009246" y="534451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3"/>
                    <a:pt x="2947987" y="5622982"/>
                  </a:cubicBezTo>
                  <a:cubicBezTo>
                    <a:pt x="3954625" y="5627483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1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6"/>
              <a:stretch>
                <a:fillRect l="223" t="-16665" r="223" b="-16666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5371667" y="3275048"/>
            <a:ext cx="3245756" cy="3918276"/>
            <a:chOff x="0" y="0"/>
            <a:chExt cx="6350000" cy="766572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309880" y="-309880"/>
              <a:ext cx="6969760" cy="7975600"/>
            </a:xfrm>
            <a:custGeom>
              <a:avLst/>
              <a:gdLst/>
              <a:ahLst/>
              <a:cxnLst/>
              <a:rect r="r" b="b" t="t" l="l"/>
              <a:pathLst>
                <a:path h="7975600" w="6969760">
                  <a:moveTo>
                    <a:pt x="1239520" y="1239520"/>
                  </a:moveTo>
                  <a:cubicBezTo>
                    <a:pt x="0" y="2479040"/>
                    <a:pt x="0" y="4489450"/>
                    <a:pt x="1239520" y="5730240"/>
                  </a:cubicBezTo>
                  <a:lnTo>
                    <a:pt x="3484880" y="7975600"/>
                  </a:lnTo>
                  <a:lnTo>
                    <a:pt x="5730240" y="5730240"/>
                  </a:lnTo>
                  <a:cubicBezTo>
                    <a:pt x="6969760" y="4490720"/>
                    <a:pt x="6969760" y="2480310"/>
                    <a:pt x="5730240" y="1239520"/>
                  </a:cubicBezTo>
                  <a:cubicBezTo>
                    <a:pt x="4489450" y="0"/>
                    <a:pt x="2480310" y="0"/>
                    <a:pt x="1239520" y="1239520"/>
                  </a:cubicBezTo>
                  <a:close/>
                </a:path>
              </a:pathLst>
            </a:custGeom>
            <a:solidFill>
              <a:srgbClr val="65A8CE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46063" y="380308"/>
              <a:ext cx="5895974" cy="5627483"/>
            </a:xfrm>
            <a:custGeom>
              <a:avLst/>
              <a:gdLst/>
              <a:ahLst/>
              <a:cxnLst/>
              <a:rect r="r" b="b" t="t" l="l"/>
              <a:pathLst>
                <a:path h="5627483" w="5895974">
                  <a:moveTo>
                    <a:pt x="2947987" y="4502"/>
                  </a:moveTo>
                  <a:cubicBezTo>
                    <a:pt x="1941349" y="0"/>
                    <a:pt x="1009246" y="534451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3"/>
                    <a:pt x="2947987" y="5622982"/>
                  </a:cubicBezTo>
                  <a:cubicBezTo>
                    <a:pt x="3954625" y="5627483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1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7"/>
              <a:stretch>
                <a:fillRect l="223" t="-16665" r="223" b="-16666"/>
              </a:stretch>
            </a:blip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3744324" y="2527289"/>
            <a:ext cx="3242706" cy="3914594"/>
            <a:chOff x="0" y="0"/>
            <a:chExt cx="6350000" cy="766572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-309880" y="-309880"/>
              <a:ext cx="6969760" cy="7975600"/>
            </a:xfrm>
            <a:custGeom>
              <a:avLst/>
              <a:gdLst/>
              <a:ahLst/>
              <a:cxnLst/>
              <a:rect r="r" b="b" t="t" l="l"/>
              <a:pathLst>
                <a:path h="7975600" w="6969760">
                  <a:moveTo>
                    <a:pt x="1239520" y="1239520"/>
                  </a:moveTo>
                  <a:cubicBezTo>
                    <a:pt x="0" y="2479040"/>
                    <a:pt x="0" y="4489450"/>
                    <a:pt x="1239520" y="5730240"/>
                  </a:cubicBezTo>
                  <a:lnTo>
                    <a:pt x="3484880" y="7975600"/>
                  </a:lnTo>
                  <a:lnTo>
                    <a:pt x="5730240" y="5730240"/>
                  </a:lnTo>
                  <a:cubicBezTo>
                    <a:pt x="6969760" y="4490720"/>
                    <a:pt x="6969760" y="2480310"/>
                    <a:pt x="5730240" y="1239520"/>
                  </a:cubicBezTo>
                  <a:cubicBezTo>
                    <a:pt x="4489450" y="0"/>
                    <a:pt x="2480310" y="0"/>
                    <a:pt x="1239520" y="1239520"/>
                  </a:cubicBezTo>
                  <a:close/>
                </a:path>
              </a:pathLst>
            </a:custGeom>
            <a:solidFill>
              <a:srgbClr val="65A8CE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246063" y="380308"/>
              <a:ext cx="5895974" cy="5627483"/>
            </a:xfrm>
            <a:custGeom>
              <a:avLst/>
              <a:gdLst/>
              <a:ahLst/>
              <a:cxnLst/>
              <a:rect r="r" b="b" t="t" l="l"/>
              <a:pathLst>
                <a:path h="5627483" w="5895974">
                  <a:moveTo>
                    <a:pt x="2947987" y="4502"/>
                  </a:moveTo>
                  <a:cubicBezTo>
                    <a:pt x="1941349" y="0"/>
                    <a:pt x="1009246" y="534451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3"/>
                    <a:pt x="2947987" y="5622982"/>
                  </a:cubicBezTo>
                  <a:cubicBezTo>
                    <a:pt x="3954625" y="5627483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1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8"/>
              <a:stretch>
                <a:fillRect l="223" t="-16665" r="223" b="-16666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4197292" y="1133475"/>
            <a:ext cx="9893415" cy="11894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15"/>
              </a:lnSpc>
            </a:pPr>
            <a:r>
              <a:rPr lang="en-US" sz="8505">
                <a:solidFill>
                  <a:srgbClr val="112838"/>
                </a:solidFill>
                <a:latin typeface="Lazydog"/>
              </a:rPr>
              <a:t>TRIPS</a:t>
            </a:r>
          </a:p>
        </p:txBody>
      </p: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11301227" y="5143500"/>
            <a:ext cx="3247654" cy="3920569"/>
            <a:chOff x="0" y="0"/>
            <a:chExt cx="6350000" cy="766572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-309880" y="-309880"/>
              <a:ext cx="6969760" cy="7975600"/>
            </a:xfrm>
            <a:custGeom>
              <a:avLst/>
              <a:gdLst/>
              <a:ahLst/>
              <a:cxnLst/>
              <a:rect r="r" b="b" t="t" l="l"/>
              <a:pathLst>
                <a:path h="7975600" w="6969760">
                  <a:moveTo>
                    <a:pt x="1239520" y="1239520"/>
                  </a:moveTo>
                  <a:cubicBezTo>
                    <a:pt x="0" y="2479040"/>
                    <a:pt x="0" y="4489450"/>
                    <a:pt x="1239520" y="5730240"/>
                  </a:cubicBezTo>
                  <a:lnTo>
                    <a:pt x="3484880" y="7975600"/>
                  </a:lnTo>
                  <a:lnTo>
                    <a:pt x="5730240" y="5730240"/>
                  </a:lnTo>
                  <a:cubicBezTo>
                    <a:pt x="6969760" y="4490720"/>
                    <a:pt x="6969760" y="2480310"/>
                    <a:pt x="5730240" y="1239520"/>
                  </a:cubicBezTo>
                  <a:cubicBezTo>
                    <a:pt x="4489450" y="0"/>
                    <a:pt x="2480310" y="0"/>
                    <a:pt x="1239520" y="1239520"/>
                  </a:cubicBezTo>
                  <a:close/>
                </a:path>
              </a:pathLst>
            </a:custGeom>
            <a:solidFill>
              <a:srgbClr val="FFF6EE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246063" y="380308"/>
              <a:ext cx="5895974" cy="5627483"/>
            </a:xfrm>
            <a:custGeom>
              <a:avLst/>
              <a:gdLst/>
              <a:ahLst/>
              <a:cxnLst/>
              <a:rect r="r" b="b" t="t" l="l"/>
              <a:pathLst>
                <a:path h="5627483" w="5895974">
                  <a:moveTo>
                    <a:pt x="2947987" y="4502"/>
                  </a:moveTo>
                  <a:cubicBezTo>
                    <a:pt x="1941349" y="0"/>
                    <a:pt x="1009246" y="534451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3"/>
                    <a:pt x="2947987" y="5622982"/>
                  </a:cubicBezTo>
                  <a:cubicBezTo>
                    <a:pt x="3954625" y="5627483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1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9"/>
              <a:stretch>
                <a:fillRect l="223" t="-16665" r="223" b="-16666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13976390" y="-1016463"/>
            <a:ext cx="5414911" cy="3061886"/>
          </a:xfrm>
          <a:custGeom>
            <a:avLst/>
            <a:gdLst/>
            <a:ahLst/>
            <a:cxnLst/>
            <a:rect r="r" b="b" t="t" l="l"/>
            <a:pathLst>
              <a:path h="3061886" w="5414911">
                <a:moveTo>
                  <a:pt x="0" y="0"/>
                </a:moveTo>
                <a:lnTo>
                  <a:pt x="5414911" y="0"/>
                </a:lnTo>
                <a:lnTo>
                  <a:pt x="5414911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4617960" y="714112"/>
            <a:ext cx="2641340" cy="1608816"/>
          </a:xfrm>
          <a:custGeom>
            <a:avLst/>
            <a:gdLst/>
            <a:ahLst/>
            <a:cxnLst/>
            <a:rect r="r" b="b" t="t" l="l"/>
            <a:pathLst>
              <a:path h="1608816" w="2641340">
                <a:moveTo>
                  <a:pt x="0" y="0"/>
                </a:moveTo>
                <a:lnTo>
                  <a:pt x="2641340" y="0"/>
                </a:lnTo>
                <a:lnTo>
                  <a:pt x="2641340" y="1608816"/>
                </a:lnTo>
                <a:lnTo>
                  <a:pt x="0" y="16088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490269" y="6356158"/>
            <a:ext cx="3013650" cy="4511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14"/>
              </a:lnSpc>
            </a:pPr>
            <a:r>
              <a:rPr lang="en-US" sz="2409">
                <a:solidFill>
                  <a:srgbClr val="112838"/>
                </a:solidFill>
                <a:latin typeface="Lazydog"/>
              </a:rPr>
              <a:t>SANTANA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371667" y="7426303"/>
            <a:ext cx="3013650" cy="4511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14"/>
              </a:lnSpc>
            </a:pPr>
            <a:r>
              <a:rPr lang="en-US" sz="2409">
                <a:solidFill>
                  <a:srgbClr val="112838"/>
                </a:solidFill>
                <a:latin typeface="Lazydog"/>
              </a:rPr>
              <a:t>MADEIRA</a:t>
            </a:r>
          </a:p>
        </p:txBody>
      </p:sp>
      <p:grpSp>
        <p:nvGrpSpPr>
          <p:cNvPr name="Group 21" id="21"/>
          <p:cNvGrpSpPr>
            <a:grpSpLocks noChangeAspect="true"/>
          </p:cNvGrpSpPr>
          <p:nvPr/>
        </p:nvGrpSpPr>
        <p:grpSpPr>
          <a:xfrm rot="0">
            <a:off x="8855548" y="3749489"/>
            <a:ext cx="2778575" cy="3354296"/>
            <a:chOff x="0" y="0"/>
            <a:chExt cx="6350000" cy="766572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-309880" y="-309880"/>
              <a:ext cx="6969760" cy="7975600"/>
            </a:xfrm>
            <a:custGeom>
              <a:avLst/>
              <a:gdLst/>
              <a:ahLst/>
              <a:cxnLst/>
              <a:rect r="r" b="b" t="t" l="l"/>
              <a:pathLst>
                <a:path h="7975600" w="6969760">
                  <a:moveTo>
                    <a:pt x="1239520" y="1239520"/>
                  </a:moveTo>
                  <a:cubicBezTo>
                    <a:pt x="0" y="2479040"/>
                    <a:pt x="0" y="4489450"/>
                    <a:pt x="1239520" y="5730240"/>
                  </a:cubicBezTo>
                  <a:lnTo>
                    <a:pt x="3484880" y="7975600"/>
                  </a:lnTo>
                  <a:lnTo>
                    <a:pt x="5730240" y="5730240"/>
                  </a:lnTo>
                  <a:cubicBezTo>
                    <a:pt x="6969760" y="4490720"/>
                    <a:pt x="6969760" y="2480310"/>
                    <a:pt x="5730240" y="1239520"/>
                  </a:cubicBezTo>
                  <a:cubicBezTo>
                    <a:pt x="4489450" y="0"/>
                    <a:pt x="2480310" y="0"/>
                    <a:pt x="1239520" y="1239520"/>
                  </a:cubicBezTo>
                  <a:close/>
                </a:path>
              </a:pathLst>
            </a:custGeom>
            <a:solidFill>
              <a:srgbClr val="FFF6EE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246063" y="380308"/>
              <a:ext cx="5895974" cy="5627483"/>
            </a:xfrm>
            <a:custGeom>
              <a:avLst/>
              <a:gdLst/>
              <a:ahLst/>
              <a:cxnLst/>
              <a:rect r="r" b="b" t="t" l="l"/>
              <a:pathLst>
                <a:path h="5627483" w="5895974">
                  <a:moveTo>
                    <a:pt x="2947987" y="4502"/>
                  </a:moveTo>
                  <a:cubicBezTo>
                    <a:pt x="1941349" y="0"/>
                    <a:pt x="1009246" y="534451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3"/>
                    <a:pt x="2947987" y="5622982"/>
                  </a:cubicBezTo>
                  <a:cubicBezTo>
                    <a:pt x="3954625" y="5627483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1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12"/>
              <a:stretch>
                <a:fillRect l="223" t="-38932" r="223" b="-38932"/>
              </a:stretch>
            </a:blipFill>
          </p:spPr>
        </p:sp>
      </p:grpSp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2808005" y="4764735"/>
            <a:ext cx="2778575" cy="3354296"/>
            <a:chOff x="0" y="0"/>
            <a:chExt cx="6350000" cy="766572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-309880" y="-309880"/>
              <a:ext cx="6969760" cy="7975600"/>
            </a:xfrm>
            <a:custGeom>
              <a:avLst/>
              <a:gdLst/>
              <a:ahLst/>
              <a:cxnLst/>
              <a:rect r="r" b="b" t="t" l="l"/>
              <a:pathLst>
                <a:path h="7975600" w="6969760">
                  <a:moveTo>
                    <a:pt x="1239520" y="1239520"/>
                  </a:moveTo>
                  <a:cubicBezTo>
                    <a:pt x="0" y="2479040"/>
                    <a:pt x="0" y="4489450"/>
                    <a:pt x="1239520" y="5730240"/>
                  </a:cubicBezTo>
                  <a:lnTo>
                    <a:pt x="3484880" y="7975600"/>
                  </a:lnTo>
                  <a:lnTo>
                    <a:pt x="5730240" y="5730240"/>
                  </a:lnTo>
                  <a:cubicBezTo>
                    <a:pt x="6969760" y="4490720"/>
                    <a:pt x="6969760" y="2480310"/>
                    <a:pt x="5730240" y="1239520"/>
                  </a:cubicBezTo>
                  <a:cubicBezTo>
                    <a:pt x="4489450" y="0"/>
                    <a:pt x="2480310" y="0"/>
                    <a:pt x="1239520" y="1239520"/>
                  </a:cubicBezTo>
                  <a:close/>
                </a:path>
              </a:pathLst>
            </a:custGeom>
            <a:solidFill>
              <a:srgbClr val="FFF6EE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246063" y="380308"/>
              <a:ext cx="5895974" cy="5627483"/>
            </a:xfrm>
            <a:custGeom>
              <a:avLst/>
              <a:gdLst/>
              <a:ahLst/>
              <a:cxnLst/>
              <a:rect r="r" b="b" t="t" l="l"/>
              <a:pathLst>
                <a:path h="5627483" w="5895974">
                  <a:moveTo>
                    <a:pt x="2947987" y="4502"/>
                  </a:moveTo>
                  <a:cubicBezTo>
                    <a:pt x="1941349" y="0"/>
                    <a:pt x="1009246" y="534451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3"/>
                    <a:pt x="2947987" y="5622982"/>
                  </a:cubicBezTo>
                  <a:cubicBezTo>
                    <a:pt x="3954625" y="5627483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1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13"/>
              <a:stretch>
                <a:fillRect l="223" t="-16665" r="223" b="-16666"/>
              </a:stretch>
            </a:blipFill>
          </p:spPr>
        </p:sp>
      </p:grpSp>
      <p:sp>
        <p:nvSpPr>
          <p:cNvPr name="TextBox 27" id="27"/>
          <p:cNvSpPr txBox="true"/>
          <p:nvPr/>
        </p:nvSpPr>
        <p:spPr>
          <a:xfrm rot="0">
            <a:off x="11418229" y="9172575"/>
            <a:ext cx="3013650" cy="4511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14"/>
              </a:lnSpc>
            </a:pPr>
            <a:r>
              <a:rPr lang="en-US" sz="2409">
                <a:solidFill>
                  <a:srgbClr val="112838"/>
                </a:solidFill>
                <a:latin typeface="Lazydog"/>
              </a:rPr>
              <a:t>LAGOS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3858852" y="6731879"/>
            <a:ext cx="3013650" cy="4511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14"/>
              </a:lnSpc>
            </a:pPr>
            <a:r>
              <a:rPr lang="en-US" sz="2409">
                <a:solidFill>
                  <a:srgbClr val="112838"/>
                </a:solidFill>
                <a:latin typeface="Lazydog"/>
              </a:rPr>
              <a:t>LISBON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2690467" y="8309531"/>
            <a:ext cx="3013650" cy="4511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14"/>
              </a:lnSpc>
            </a:pPr>
            <a:r>
              <a:rPr lang="en-US" sz="2409">
                <a:solidFill>
                  <a:srgbClr val="112838"/>
                </a:solidFill>
                <a:latin typeface="Lazydog"/>
              </a:rPr>
              <a:t>COIMBRA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8738010" y="7107600"/>
            <a:ext cx="3013650" cy="4511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14"/>
              </a:lnSpc>
            </a:pPr>
            <a:r>
              <a:rPr lang="en-US" sz="2409">
                <a:solidFill>
                  <a:srgbClr val="112838"/>
                </a:solidFill>
                <a:latin typeface="Lazydog"/>
              </a:rPr>
              <a:t>GUIMARES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21B2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8867174">
            <a:off x="4003869" y="2295585"/>
            <a:ext cx="10011403" cy="7098995"/>
          </a:xfrm>
          <a:custGeom>
            <a:avLst/>
            <a:gdLst/>
            <a:ahLst/>
            <a:cxnLst/>
            <a:rect r="r" b="b" t="t" l="l"/>
            <a:pathLst>
              <a:path h="7098995" w="10011403">
                <a:moveTo>
                  <a:pt x="0" y="0"/>
                </a:moveTo>
                <a:lnTo>
                  <a:pt x="10011403" y="0"/>
                </a:lnTo>
                <a:lnTo>
                  <a:pt x="10011403" y="7098995"/>
                </a:lnTo>
                <a:lnTo>
                  <a:pt x="0" y="70989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992994" y="1028700"/>
            <a:ext cx="5414911" cy="3061886"/>
          </a:xfrm>
          <a:custGeom>
            <a:avLst/>
            <a:gdLst/>
            <a:ahLst/>
            <a:cxnLst/>
            <a:rect r="r" b="b" t="t" l="l"/>
            <a:pathLst>
              <a:path h="3061886" w="5414911">
                <a:moveTo>
                  <a:pt x="0" y="0"/>
                </a:moveTo>
                <a:lnTo>
                  <a:pt x="5414911" y="0"/>
                </a:lnTo>
                <a:lnTo>
                  <a:pt x="5414911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28700" y="3099161"/>
            <a:ext cx="2778575" cy="3354296"/>
            <a:chOff x="0" y="0"/>
            <a:chExt cx="6350000" cy="766572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-309880" y="-309880"/>
              <a:ext cx="6969760" cy="7975600"/>
            </a:xfrm>
            <a:custGeom>
              <a:avLst/>
              <a:gdLst/>
              <a:ahLst/>
              <a:cxnLst/>
              <a:rect r="r" b="b" t="t" l="l"/>
              <a:pathLst>
                <a:path h="7975600" w="6969760">
                  <a:moveTo>
                    <a:pt x="1239520" y="1239520"/>
                  </a:moveTo>
                  <a:cubicBezTo>
                    <a:pt x="0" y="2479040"/>
                    <a:pt x="0" y="4489450"/>
                    <a:pt x="1239520" y="5730240"/>
                  </a:cubicBezTo>
                  <a:lnTo>
                    <a:pt x="3484880" y="7975600"/>
                  </a:lnTo>
                  <a:lnTo>
                    <a:pt x="5730240" y="5730240"/>
                  </a:lnTo>
                  <a:cubicBezTo>
                    <a:pt x="6969760" y="4490720"/>
                    <a:pt x="6969760" y="2480310"/>
                    <a:pt x="5730240" y="1239520"/>
                  </a:cubicBezTo>
                  <a:cubicBezTo>
                    <a:pt x="4489450" y="0"/>
                    <a:pt x="2480310" y="0"/>
                    <a:pt x="1239520" y="1239520"/>
                  </a:cubicBezTo>
                  <a:close/>
                </a:path>
              </a:pathLst>
            </a:custGeom>
            <a:solidFill>
              <a:srgbClr val="65A8CE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246063" y="380308"/>
              <a:ext cx="5895974" cy="5627483"/>
            </a:xfrm>
            <a:custGeom>
              <a:avLst/>
              <a:gdLst/>
              <a:ahLst/>
              <a:cxnLst/>
              <a:rect r="r" b="b" t="t" l="l"/>
              <a:pathLst>
                <a:path h="5627483" w="5895974">
                  <a:moveTo>
                    <a:pt x="2947987" y="4502"/>
                  </a:moveTo>
                  <a:cubicBezTo>
                    <a:pt x="1941349" y="0"/>
                    <a:pt x="1009246" y="534451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3"/>
                    <a:pt x="2947987" y="5622982"/>
                  </a:cubicBezTo>
                  <a:cubicBezTo>
                    <a:pt x="3954625" y="5627483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1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6"/>
              <a:stretch>
                <a:fillRect l="223" t="-58244" r="223" b="-58244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3807275" y="4561671"/>
            <a:ext cx="2778575" cy="3354296"/>
            <a:chOff x="0" y="0"/>
            <a:chExt cx="6350000" cy="766572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309880" y="-309880"/>
              <a:ext cx="6969760" cy="7975600"/>
            </a:xfrm>
            <a:custGeom>
              <a:avLst/>
              <a:gdLst/>
              <a:ahLst/>
              <a:cxnLst/>
              <a:rect r="r" b="b" t="t" l="l"/>
              <a:pathLst>
                <a:path h="7975600" w="6969760">
                  <a:moveTo>
                    <a:pt x="1239520" y="1239520"/>
                  </a:moveTo>
                  <a:cubicBezTo>
                    <a:pt x="0" y="2479040"/>
                    <a:pt x="0" y="4489450"/>
                    <a:pt x="1239520" y="5730240"/>
                  </a:cubicBezTo>
                  <a:lnTo>
                    <a:pt x="3484880" y="7975600"/>
                  </a:lnTo>
                  <a:lnTo>
                    <a:pt x="5730240" y="5730240"/>
                  </a:lnTo>
                  <a:cubicBezTo>
                    <a:pt x="6969760" y="4490720"/>
                    <a:pt x="6969760" y="2480310"/>
                    <a:pt x="5730240" y="1239520"/>
                  </a:cubicBezTo>
                  <a:cubicBezTo>
                    <a:pt x="4489450" y="0"/>
                    <a:pt x="2480310" y="0"/>
                    <a:pt x="1239520" y="1239520"/>
                  </a:cubicBezTo>
                  <a:close/>
                </a:path>
              </a:pathLst>
            </a:custGeom>
            <a:solidFill>
              <a:srgbClr val="65A8CE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46063" y="380308"/>
              <a:ext cx="5895974" cy="5627483"/>
            </a:xfrm>
            <a:custGeom>
              <a:avLst/>
              <a:gdLst/>
              <a:ahLst/>
              <a:cxnLst/>
              <a:rect r="r" b="b" t="t" l="l"/>
              <a:pathLst>
                <a:path h="5627483" w="5895974">
                  <a:moveTo>
                    <a:pt x="2947987" y="4502"/>
                  </a:moveTo>
                  <a:cubicBezTo>
                    <a:pt x="1941349" y="0"/>
                    <a:pt x="1009246" y="534451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3"/>
                    <a:pt x="2947987" y="5622982"/>
                  </a:cubicBezTo>
                  <a:cubicBezTo>
                    <a:pt x="3954625" y="5627483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1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7"/>
              <a:stretch>
                <a:fillRect l="223" t="-38932" r="223" b="-38932"/>
              </a:stretch>
            </a:blip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9230595" y="3652929"/>
            <a:ext cx="2778575" cy="3354296"/>
            <a:chOff x="0" y="0"/>
            <a:chExt cx="6350000" cy="766572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-309880" y="-309880"/>
              <a:ext cx="6969760" cy="7975600"/>
            </a:xfrm>
            <a:custGeom>
              <a:avLst/>
              <a:gdLst/>
              <a:ahLst/>
              <a:cxnLst/>
              <a:rect r="r" b="b" t="t" l="l"/>
              <a:pathLst>
                <a:path h="7975600" w="6969760">
                  <a:moveTo>
                    <a:pt x="1239520" y="1239520"/>
                  </a:moveTo>
                  <a:cubicBezTo>
                    <a:pt x="0" y="2479040"/>
                    <a:pt x="0" y="4489450"/>
                    <a:pt x="1239520" y="5730240"/>
                  </a:cubicBezTo>
                  <a:lnTo>
                    <a:pt x="3484880" y="7975600"/>
                  </a:lnTo>
                  <a:lnTo>
                    <a:pt x="5730240" y="5730240"/>
                  </a:lnTo>
                  <a:cubicBezTo>
                    <a:pt x="6969760" y="4490720"/>
                    <a:pt x="6969760" y="2480310"/>
                    <a:pt x="5730240" y="1239520"/>
                  </a:cubicBezTo>
                  <a:cubicBezTo>
                    <a:pt x="4489450" y="0"/>
                    <a:pt x="2480310" y="0"/>
                    <a:pt x="1239520" y="1239520"/>
                  </a:cubicBezTo>
                  <a:close/>
                </a:path>
              </a:pathLst>
            </a:custGeom>
            <a:solidFill>
              <a:srgbClr val="65A8CE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246063" y="380308"/>
              <a:ext cx="5895974" cy="5627483"/>
            </a:xfrm>
            <a:custGeom>
              <a:avLst/>
              <a:gdLst/>
              <a:ahLst/>
              <a:cxnLst/>
              <a:rect r="r" b="b" t="t" l="l"/>
              <a:pathLst>
                <a:path h="5627483" w="5895974">
                  <a:moveTo>
                    <a:pt x="2947987" y="4502"/>
                  </a:moveTo>
                  <a:cubicBezTo>
                    <a:pt x="1941349" y="0"/>
                    <a:pt x="1009246" y="534451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3"/>
                    <a:pt x="2947987" y="5622982"/>
                  </a:cubicBezTo>
                  <a:cubicBezTo>
                    <a:pt x="3954625" y="5627483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1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8"/>
              <a:stretch>
                <a:fillRect l="223" t="-16665" r="223" b="-16666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4197292" y="1133475"/>
            <a:ext cx="9893415" cy="11894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15"/>
              </a:lnSpc>
            </a:pPr>
            <a:r>
              <a:rPr lang="en-US" sz="8505">
                <a:solidFill>
                  <a:srgbClr val="FFF6EE"/>
                </a:solidFill>
                <a:latin typeface="Lazydog"/>
              </a:rPr>
              <a:t>TRIPS N.2</a:t>
            </a:r>
          </a:p>
        </p:txBody>
      </p: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13747597" y="2159314"/>
            <a:ext cx="2778575" cy="3354296"/>
            <a:chOff x="0" y="0"/>
            <a:chExt cx="6350000" cy="766572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-309880" y="-309880"/>
              <a:ext cx="6969760" cy="7975600"/>
            </a:xfrm>
            <a:custGeom>
              <a:avLst/>
              <a:gdLst/>
              <a:ahLst/>
              <a:cxnLst/>
              <a:rect r="r" b="b" t="t" l="l"/>
              <a:pathLst>
                <a:path h="7975600" w="6969760">
                  <a:moveTo>
                    <a:pt x="1239520" y="1239520"/>
                  </a:moveTo>
                  <a:cubicBezTo>
                    <a:pt x="0" y="2479040"/>
                    <a:pt x="0" y="4489450"/>
                    <a:pt x="1239520" y="5730240"/>
                  </a:cubicBezTo>
                  <a:lnTo>
                    <a:pt x="3484880" y="7975600"/>
                  </a:lnTo>
                  <a:lnTo>
                    <a:pt x="5730240" y="5730240"/>
                  </a:lnTo>
                  <a:cubicBezTo>
                    <a:pt x="6969760" y="4490720"/>
                    <a:pt x="6969760" y="2480310"/>
                    <a:pt x="5730240" y="1239520"/>
                  </a:cubicBezTo>
                  <a:cubicBezTo>
                    <a:pt x="4489450" y="0"/>
                    <a:pt x="2480310" y="0"/>
                    <a:pt x="1239520" y="1239520"/>
                  </a:cubicBezTo>
                  <a:close/>
                </a:path>
              </a:pathLst>
            </a:custGeom>
            <a:solidFill>
              <a:srgbClr val="FFF6EE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246063" y="380308"/>
              <a:ext cx="5895974" cy="5627483"/>
            </a:xfrm>
            <a:custGeom>
              <a:avLst/>
              <a:gdLst/>
              <a:ahLst/>
              <a:cxnLst/>
              <a:rect r="r" b="b" t="t" l="l"/>
              <a:pathLst>
                <a:path h="5627483" w="5895974">
                  <a:moveTo>
                    <a:pt x="2947987" y="4502"/>
                  </a:moveTo>
                  <a:cubicBezTo>
                    <a:pt x="1941349" y="0"/>
                    <a:pt x="1009246" y="534451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3"/>
                    <a:pt x="2947987" y="5622982"/>
                  </a:cubicBezTo>
                  <a:cubicBezTo>
                    <a:pt x="3954625" y="5627483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1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9"/>
              <a:stretch>
                <a:fillRect l="223" t="-16665" r="223" b="-16666"/>
              </a:stretch>
            </a:blip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14090708" y="5759358"/>
            <a:ext cx="3013650" cy="4511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14"/>
              </a:lnSpc>
            </a:pPr>
            <a:r>
              <a:rPr lang="en-US" sz="2409">
                <a:solidFill>
                  <a:srgbClr val="FFF6EE"/>
                </a:solidFill>
                <a:latin typeface="Lazydog"/>
              </a:rPr>
              <a:t>AVEIRO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13976390" y="-1016463"/>
            <a:ext cx="5414911" cy="3061886"/>
          </a:xfrm>
          <a:custGeom>
            <a:avLst/>
            <a:gdLst/>
            <a:ahLst/>
            <a:cxnLst/>
            <a:rect r="r" b="b" t="t" l="l"/>
            <a:pathLst>
              <a:path h="3061886" w="5414911">
                <a:moveTo>
                  <a:pt x="0" y="0"/>
                </a:moveTo>
                <a:lnTo>
                  <a:pt x="5414911" y="0"/>
                </a:lnTo>
                <a:lnTo>
                  <a:pt x="5414911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4617960" y="714112"/>
            <a:ext cx="2641340" cy="1608816"/>
          </a:xfrm>
          <a:custGeom>
            <a:avLst/>
            <a:gdLst/>
            <a:ahLst/>
            <a:cxnLst/>
            <a:rect r="r" b="b" t="t" l="l"/>
            <a:pathLst>
              <a:path h="1608816" w="2641340">
                <a:moveTo>
                  <a:pt x="0" y="0"/>
                </a:moveTo>
                <a:lnTo>
                  <a:pt x="2641340" y="0"/>
                </a:lnTo>
                <a:lnTo>
                  <a:pt x="2641340" y="1608816"/>
                </a:lnTo>
                <a:lnTo>
                  <a:pt x="0" y="16088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12009170" y="5513610"/>
            <a:ext cx="2778575" cy="3354296"/>
            <a:chOff x="0" y="0"/>
            <a:chExt cx="6350000" cy="766572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-309880" y="-309880"/>
              <a:ext cx="6969760" cy="7975600"/>
            </a:xfrm>
            <a:custGeom>
              <a:avLst/>
              <a:gdLst/>
              <a:ahLst/>
              <a:cxnLst/>
              <a:rect r="r" b="b" t="t" l="l"/>
              <a:pathLst>
                <a:path h="7975600" w="6969760">
                  <a:moveTo>
                    <a:pt x="1239520" y="1239520"/>
                  </a:moveTo>
                  <a:cubicBezTo>
                    <a:pt x="0" y="2479040"/>
                    <a:pt x="0" y="4489450"/>
                    <a:pt x="1239520" y="5730240"/>
                  </a:cubicBezTo>
                  <a:lnTo>
                    <a:pt x="3484880" y="7975600"/>
                  </a:lnTo>
                  <a:lnTo>
                    <a:pt x="5730240" y="5730240"/>
                  </a:lnTo>
                  <a:cubicBezTo>
                    <a:pt x="6969760" y="4490720"/>
                    <a:pt x="6969760" y="2480310"/>
                    <a:pt x="5730240" y="1239520"/>
                  </a:cubicBezTo>
                  <a:cubicBezTo>
                    <a:pt x="4489450" y="0"/>
                    <a:pt x="2480310" y="0"/>
                    <a:pt x="1239520" y="1239520"/>
                  </a:cubicBezTo>
                  <a:close/>
                </a:path>
              </a:pathLst>
            </a:custGeom>
            <a:solidFill>
              <a:srgbClr val="FFF6EE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246063" y="380308"/>
              <a:ext cx="5895974" cy="5627483"/>
            </a:xfrm>
            <a:custGeom>
              <a:avLst/>
              <a:gdLst/>
              <a:ahLst/>
              <a:cxnLst/>
              <a:rect r="r" b="b" t="t" l="l"/>
              <a:pathLst>
                <a:path h="5627483" w="5895974">
                  <a:moveTo>
                    <a:pt x="2947987" y="4502"/>
                  </a:moveTo>
                  <a:cubicBezTo>
                    <a:pt x="1941349" y="0"/>
                    <a:pt x="1009246" y="534451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3"/>
                    <a:pt x="2947987" y="5622982"/>
                  </a:cubicBezTo>
                  <a:cubicBezTo>
                    <a:pt x="3954625" y="5627483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1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12"/>
              <a:stretch>
                <a:fillRect l="223" t="-38932" r="223" b="-38932"/>
              </a:stretch>
            </a:blipFill>
          </p:spPr>
        </p:sp>
      </p:grpSp>
      <p:grpSp>
        <p:nvGrpSpPr>
          <p:cNvPr name="Group 23" id="23"/>
          <p:cNvGrpSpPr>
            <a:grpSpLocks noChangeAspect="true"/>
          </p:cNvGrpSpPr>
          <p:nvPr/>
        </p:nvGrpSpPr>
        <p:grpSpPr>
          <a:xfrm rot="0">
            <a:off x="6230995" y="2884523"/>
            <a:ext cx="2778575" cy="3354296"/>
            <a:chOff x="0" y="0"/>
            <a:chExt cx="6350000" cy="766572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-309880" y="-309880"/>
              <a:ext cx="6969760" cy="7975600"/>
            </a:xfrm>
            <a:custGeom>
              <a:avLst/>
              <a:gdLst/>
              <a:ahLst/>
              <a:cxnLst/>
              <a:rect r="r" b="b" t="t" l="l"/>
              <a:pathLst>
                <a:path h="7975600" w="6969760">
                  <a:moveTo>
                    <a:pt x="1239520" y="1239520"/>
                  </a:moveTo>
                  <a:cubicBezTo>
                    <a:pt x="0" y="2479040"/>
                    <a:pt x="0" y="4489450"/>
                    <a:pt x="1239520" y="5730240"/>
                  </a:cubicBezTo>
                  <a:lnTo>
                    <a:pt x="3484880" y="7975600"/>
                  </a:lnTo>
                  <a:lnTo>
                    <a:pt x="5730240" y="5730240"/>
                  </a:lnTo>
                  <a:cubicBezTo>
                    <a:pt x="6969760" y="4490720"/>
                    <a:pt x="6969760" y="2480310"/>
                    <a:pt x="5730240" y="1239520"/>
                  </a:cubicBezTo>
                  <a:cubicBezTo>
                    <a:pt x="4489450" y="0"/>
                    <a:pt x="2480310" y="0"/>
                    <a:pt x="1239520" y="1239520"/>
                  </a:cubicBezTo>
                  <a:close/>
                </a:path>
              </a:pathLst>
            </a:custGeom>
            <a:solidFill>
              <a:srgbClr val="FFF6EE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246063" y="380308"/>
              <a:ext cx="5895974" cy="5627483"/>
            </a:xfrm>
            <a:custGeom>
              <a:avLst/>
              <a:gdLst/>
              <a:ahLst/>
              <a:cxnLst/>
              <a:rect r="r" b="b" t="t" l="l"/>
              <a:pathLst>
                <a:path h="5627483" w="5895974">
                  <a:moveTo>
                    <a:pt x="2947987" y="4502"/>
                  </a:moveTo>
                  <a:cubicBezTo>
                    <a:pt x="1941349" y="0"/>
                    <a:pt x="1009246" y="534451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3"/>
                    <a:pt x="2947987" y="5622982"/>
                  </a:cubicBezTo>
                  <a:cubicBezTo>
                    <a:pt x="3954625" y="5627483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1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13"/>
              <a:stretch>
                <a:fillRect l="223" t="-16665" r="223" b="-16666"/>
              </a:stretch>
            </a:blipFill>
          </p:spPr>
        </p:sp>
      </p:grpSp>
      <p:sp>
        <p:nvSpPr>
          <p:cNvPr name="TextBox 26" id="26"/>
          <p:cNvSpPr txBox="true"/>
          <p:nvPr/>
        </p:nvSpPr>
        <p:spPr>
          <a:xfrm rot="0">
            <a:off x="793625" y="6548346"/>
            <a:ext cx="3013650" cy="4511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14"/>
              </a:lnSpc>
            </a:pPr>
            <a:r>
              <a:rPr lang="en-US" sz="2409">
                <a:solidFill>
                  <a:srgbClr val="FFF6EE"/>
                </a:solidFill>
                <a:latin typeface="Lazydog"/>
              </a:rPr>
              <a:t>BARCELONA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3689737" y="8269155"/>
            <a:ext cx="3013650" cy="4511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14"/>
              </a:lnSpc>
            </a:pPr>
            <a:r>
              <a:rPr lang="en-US" sz="2409">
                <a:solidFill>
                  <a:srgbClr val="FFF6EE"/>
                </a:solidFill>
                <a:latin typeface="Lazydog"/>
              </a:rPr>
              <a:t>MADRID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6130350" y="6715069"/>
            <a:ext cx="3013650" cy="4511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14"/>
              </a:lnSpc>
            </a:pPr>
            <a:r>
              <a:rPr lang="en-US" sz="2409">
                <a:solidFill>
                  <a:srgbClr val="FFF6EE"/>
                </a:solidFill>
                <a:latin typeface="Lazydog"/>
              </a:rPr>
              <a:t>PENEDA GERES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8995520" y="7105033"/>
            <a:ext cx="3013650" cy="4588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83"/>
              </a:lnSpc>
            </a:pPr>
            <a:r>
              <a:rPr lang="en-US" sz="2455">
                <a:solidFill>
                  <a:srgbClr val="FFF6EE"/>
                </a:solidFill>
                <a:latin typeface="Lazydog"/>
              </a:rPr>
              <a:t>VALONGO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1788145" y="8985998"/>
            <a:ext cx="3013650" cy="4588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83"/>
              </a:lnSpc>
            </a:pPr>
            <a:r>
              <a:rPr lang="en-US" sz="2455">
                <a:solidFill>
                  <a:srgbClr val="FFF6EE"/>
                </a:solidFill>
                <a:latin typeface="Lazydog"/>
              </a:rPr>
              <a:t>NAZARE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76260" y="433918"/>
            <a:ext cx="17335479" cy="9266939"/>
            <a:chOff x="0" y="0"/>
            <a:chExt cx="4565723" cy="24406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65723" cy="2440675"/>
            </a:xfrm>
            <a:custGeom>
              <a:avLst/>
              <a:gdLst/>
              <a:ahLst/>
              <a:cxnLst/>
              <a:rect r="r" b="b" t="t" l="l"/>
              <a:pathLst>
                <a:path h="2440675" w="4565723">
                  <a:moveTo>
                    <a:pt x="24116" y="0"/>
                  </a:moveTo>
                  <a:lnTo>
                    <a:pt x="4541607" y="0"/>
                  </a:lnTo>
                  <a:cubicBezTo>
                    <a:pt x="4554926" y="0"/>
                    <a:pt x="4565723" y="10797"/>
                    <a:pt x="4565723" y="24116"/>
                  </a:cubicBezTo>
                  <a:lnTo>
                    <a:pt x="4565723" y="2416559"/>
                  </a:lnTo>
                  <a:cubicBezTo>
                    <a:pt x="4565723" y="2429878"/>
                    <a:pt x="4554926" y="2440675"/>
                    <a:pt x="4541607" y="2440675"/>
                  </a:cubicBezTo>
                  <a:lnTo>
                    <a:pt x="24116" y="2440675"/>
                  </a:lnTo>
                  <a:cubicBezTo>
                    <a:pt x="10797" y="2440675"/>
                    <a:pt x="0" y="2429878"/>
                    <a:pt x="0" y="2416559"/>
                  </a:cubicBezTo>
                  <a:lnTo>
                    <a:pt x="0" y="24116"/>
                  </a:lnTo>
                  <a:cubicBezTo>
                    <a:pt x="0" y="10797"/>
                    <a:pt x="10797" y="0"/>
                    <a:pt x="2411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235568"/>
              </a:solidFill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4565723" cy="24883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2096986" y="1092941"/>
            <a:ext cx="4094220" cy="8101118"/>
            <a:chOff x="0" y="0"/>
            <a:chExt cx="2620010" cy="518414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85420" y="156210"/>
              <a:ext cx="2251710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171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2"/>
              <a:stretch>
                <a:fillRect l="-12302" t="0" r="-12302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578312" y="187909"/>
              <a:ext cx="66636" cy="63602"/>
            </a:xfrm>
            <a:custGeom>
              <a:avLst/>
              <a:gdLst/>
              <a:ahLst/>
              <a:cxnLst/>
              <a:rect r="r" b="b" t="t" l="l"/>
              <a:pathLst>
                <a:path h="63602" w="66636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sp>
        <p:nvSpPr>
          <p:cNvPr name="Freeform 15" id="15"/>
          <p:cNvSpPr/>
          <p:nvPr/>
        </p:nvSpPr>
        <p:spPr>
          <a:xfrm flipH="false" flipV="false" rot="1437515">
            <a:off x="14772811" y="-111694"/>
            <a:ext cx="3585338" cy="1792669"/>
          </a:xfrm>
          <a:custGeom>
            <a:avLst/>
            <a:gdLst/>
            <a:ahLst/>
            <a:cxnLst/>
            <a:rect r="r" b="b" t="t" l="l"/>
            <a:pathLst>
              <a:path h="1792669" w="3585338">
                <a:moveTo>
                  <a:pt x="0" y="0"/>
                </a:moveTo>
                <a:lnTo>
                  <a:pt x="3585338" y="0"/>
                </a:lnTo>
                <a:lnTo>
                  <a:pt x="3585338" y="1792669"/>
                </a:lnTo>
                <a:lnTo>
                  <a:pt x="0" y="17926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11873059" y="1028700"/>
            <a:ext cx="4159154" cy="8229600"/>
            <a:chOff x="0" y="0"/>
            <a:chExt cx="2620010" cy="518414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185420" y="156210"/>
              <a:ext cx="2251710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171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5"/>
              <a:stretch>
                <a:fillRect l="-12302" t="0" r="-12302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1578312" y="187909"/>
              <a:ext cx="66636" cy="63602"/>
            </a:xfrm>
            <a:custGeom>
              <a:avLst/>
              <a:gdLst/>
              <a:ahLst/>
              <a:cxnLst/>
              <a:rect r="r" b="b" t="t" l="l"/>
              <a:pathLst>
                <a:path h="63602" w="66636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sp>
        <p:nvSpPr>
          <p:cNvPr name="TextBox 26" id="26"/>
          <p:cNvSpPr txBox="true"/>
          <p:nvPr/>
        </p:nvSpPr>
        <p:spPr>
          <a:xfrm rot="0">
            <a:off x="5150021" y="2009400"/>
            <a:ext cx="7484885" cy="12006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13"/>
              </a:lnSpc>
            </a:pPr>
            <a:r>
              <a:rPr lang="en-US" sz="8597">
                <a:solidFill>
                  <a:srgbClr val="112838"/>
                </a:solidFill>
                <a:latin typeface="Lazydog"/>
              </a:rPr>
              <a:t>MADEIRA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6871353" y="3612415"/>
            <a:ext cx="3992056" cy="5310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20"/>
              </a:lnSpc>
            </a:pPr>
            <a:r>
              <a:rPr lang="en-US" sz="3433">
                <a:solidFill>
                  <a:srgbClr val="112838"/>
                </a:solidFill>
                <a:latin typeface="Lazydog"/>
              </a:rPr>
              <a:t>HIKING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7226902" y="4543513"/>
            <a:ext cx="3280958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06"/>
              </a:lnSpc>
            </a:pPr>
            <a:r>
              <a:rPr lang="en-US" sz="3422">
                <a:solidFill>
                  <a:srgbClr val="112838"/>
                </a:solidFill>
                <a:latin typeface="Lazydog"/>
              </a:rPr>
              <a:t>STOPOVÁNÍ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7251985" y="5381713"/>
            <a:ext cx="3280958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06"/>
              </a:lnSpc>
            </a:pPr>
            <a:r>
              <a:rPr lang="en-US" sz="3422">
                <a:solidFill>
                  <a:srgbClr val="112838"/>
                </a:solidFill>
                <a:latin typeface="Lazydog"/>
              </a:rPr>
              <a:t>LEVNÉ LETENKY</a:t>
            </a:r>
          </a:p>
        </p:txBody>
      </p:sp>
      <p:sp>
        <p:nvSpPr>
          <p:cNvPr name="Freeform 30" id="30"/>
          <p:cNvSpPr/>
          <p:nvPr/>
        </p:nvSpPr>
        <p:spPr>
          <a:xfrm flipH="false" flipV="false" rot="0">
            <a:off x="-149889" y="7656903"/>
            <a:ext cx="2357177" cy="2172889"/>
          </a:xfrm>
          <a:custGeom>
            <a:avLst/>
            <a:gdLst/>
            <a:ahLst/>
            <a:cxnLst/>
            <a:rect r="r" b="b" t="t" l="l"/>
            <a:pathLst>
              <a:path h="2172889" w="2357177">
                <a:moveTo>
                  <a:pt x="0" y="0"/>
                </a:moveTo>
                <a:lnTo>
                  <a:pt x="2357178" y="0"/>
                </a:lnTo>
                <a:lnTo>
                  <a:pt x="2357178" y="2172888"/>
                </a:lnTo>
                <a:lnTo>
                  <a:pt x="0" y="21728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8867174">
            <a:off x="1421590" y="306227"/>
            <a:ext cx="16641168" cy="11800101"/>
          </a:xfrm>
          <a:custGeom>
            <a:avLst/>
            <a:gdLst/>
            <a:ahLst/>
            <a:cxnLst/>
            <a:rect r="r" b="b" t="t" l="l"/>
            <a:pathLst>
              <a:path h="11800101" w="16641168">
                <a:moveTo>
                  <a:pt x="0" y="0"/>
                </a:moveTo>
                <a:lnTo>
                  <a:pt x="16641168" y="0"/>
                </a:lnTo>
                <a:lnTo>
                  <a:pt x="16641168" y="11800101"/>
                </a:lnTo>
                <a:lnTo>
                  <a:pt x="0" y="118001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992994" y="1028700"/>
            <a:ext cx="5414911" cy="3061886"/>
          </a:xfrm>
          <a:custGeom>
            <a:avLst/>
            <a:gdLst/>
            <a:ahLst/>
            <a:cxnLst/>
            <a:rect r="r" b="b" t="t" l="l"/>
            <a:pathLst>
              <a:path h="3061886" w="5414911">
                <a:moveTo>
                  <a:pt x="0" y="0"/>
                </a:moveTo>
                <a:lnTo>
                  <a:pt x="5414911" y="0"/>
                </a:lnTo>
                <a:lnTo>
                  <a:pt x="5414911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976390" y="-1016463"/>
            <a:ext cx="5414911" cy="3061886"/>
          </a:xfrm>
          <a:custGeom>
            <a:avLst/>
            <a:gdLst/>
            <a:ahLst/>
            <a:cxnLst/>
            <a:rect r="r" b="b" t="t" l="l"/>
            <a:pathLst>
              <a:path h="3061886" w="5414911">
                <a:moveTo>
                  <a:pt x="0" y="0"/>
                </a:moveTo>
                <a:lnTo>
                  <a:pt x="5414911" y="0"/>
                </a:lnTo>
                <a:lnTo>
                  <a:pt x="5414911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617960" y="714112"/>
            <a:ext cx="2641340" cy="1608816"/>
          </a:xfrm>
          <a:custGeom>
            <a:avLst/>
            <a:gdLst/>
            <a:ahLst/>
            <a:cxnLst/>
            <a:rect r="r" b="b" t="t" l="l"/>
            <a:pathLst>
              <a:path h="1608816" w="2641340">
                <a:moveTo>
                  <a:pt x="0" y="0"/>
                </a:moveTo>
                <a:lnTo>
                  <a:pt x="2641340" y="0"/>
                </a:lnTo>
                <a:lnTo>
                  <a:pt x="2641340" y="1608816"/>
                </a:lnTo>
                <a:lnTo>
                  <a:pt x="0" y="16088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6" id="6">
            <a:hlinkClick action="ppaction://media"/>
          </p:cNvPr>
          <p:cNvPicPr>
            <a:picLocks noChangeAspect="true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3627020" y="1028700"/>
            <a:ext cx="4732020" cy="8229600"/>
          </a:xfrm>
          <a:prstGeom prst="rect">
            <a:avLst/>
          </a:prstGeom>
        </p:spPr>
      </p:pic>
      <p:pic>
        <p:nvPicPr>
          <p:cNvPr name="Picture 7" id="7">
            <a:hlinkClick action="ppaction://media"/>
          </p:cNvPr>
          <p:cNvPicPr>
            <a:picLocks noChangeAspect="true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rcRect l="0" t="0" r="0" b="0"/>
          <a:stretch>
            <a:fillRect/>
          </a:stretch>
        </p:blipFill>
        <p:spPr>
          <a:xfrm flipH="false" flipV="false" rot="0">
            <a:off x="9122490" y="1028700"/>
            <a:ext cx="473202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6790" y="-939922"/>
            <a:ext cx="18235086" cy="12116031"/>
            <a:chOff x="0" y="0"/>
            <a:chExt cx="24313448" cy="16154708"/>
          </a:xfrm>
        </p:grpSpPr>
        <p:sp>
          <p:nvSpPr>
            <p:cNvPr name="Freeform 3" id="3"/>
            <p:cNvSpPr/>
            <p:nvPr/>
          </p:nvSpPr>
          <p:spPr>
            <a:xfrm flipH="false" flipV="false" rot="699391">
              <a:off x="969316" y="2137857"/>
              <a:ext cx="22374816" cy="11878993"/>
            </a:xfrm>
            <a:custGeom>
              <a:avLst/>
              <a:gdLst/>
              <a:ahLst/>
              <a:cxnLst/>
              <a:rect r="r" b="b" t="t" l="l"/>
              <a:pathLst>
                <a:path h="11878993" w="22374816">
                  <a:moveTo>
                    <a:pt x="0" y="0"/>
                  </a:moveTo>
                  <a:lnTo>
                    <a:pt x="22374816" y="0"/>
                  </a:lnTo>
                  <a:lnTo>
                    <a:pt x="22374816" y="11878993"/>
                  </a:lnTo>
                  <a:lnTo>
                    <a:pt x="0" y="11878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4" id="4"/>
            <p:cNvGrpSpPr/>
            <p:nvPr/>
          </p:nvGrpSpPr>
          <p:grpSpPr>
            <a:xfrm rot="-643763">
              <a:off x="11892630" y="5891162"/>
              <a:ext cx="9518668" cy="6287133"/>
              <a:chOff x="0" y="0"/>
              <a:chExt cx="1004478" cy="663463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1004478" cy="663463"/>
              </a:xfrm>
              <a:custGeom>
                <a:avLst/>
                <a:gdLst/>
                <a:ahLst/>
                <a:cxnLst/>
                <a:rect r="r" b="b" t="t" l="l"/>
                <a:pathLst>
                  <a:path h="663463" w="1004478">
                    <a:moveTo>
                      <a:pt x="59645" y="0"/>
                    </a:moveTo>
                    <a:lnTo>
                      <a:pt x="944833" y="0"/>
                    </a:lnTo>
                    <a:cubicBezTo>
                      <a:pt x="960651" y="0"/>
                      <a:pt x="975822" y="6284"/>
                      <a:pt x="987008" y="17470"/>
                    </a:cubicBezTo>
                    <a:cubicBezTo>
                      <a:pt x="998194" y="28655"/>
                      <a:pt x="1004478" y="43826"/>
                      <a:pt x="1004478" y="59645"/>
                    </a:cubicBezTo>
                    <a:lnTo>
                      <a:pt x="1004478" y="603818"/>
                    </a:lnTo>
                    <a:cubicBezTo>
                      <a:pt x="1004478" y="619637"/>
                      <a:pt x="998194" y="634808"/>
                      <a:pt x="987008" y="645993"/>
                    </a:cubicBezTo>
                    <a:cubicBezTo>
                      <a:pt x="975822" y="657179"/>
                      <a:pt x="960651" y="663463"/>
                      <a:pt x="944833" y="663463"/>
                    </a:cubicBezTo>
                    <a:lnTo>
                      <a:pt x="59645" y="663463"/>
                    </a:lnTo>
                    <a:cubicBezTo>
                      <a:pt x="43826" y="663463"/>
                      <a:pt x="28655" y="657179"/>
                      <a:pt x="17470" y="645993"/>
                    </a:cubicBezTo>
                    <a:cubicBezTo>
                      <a:pt x="6284" y="634808"/>
                      <a:pt x="0" y="619637"/>
                      <a:pt x="0" y="603818"/>
                    </a:cubicBezTo>
                    <a:lnTo>
                      <a:pt x="0" y="59645"/>
                    </a:lnTo>
                    <a:cubicBezTo>
                      <a:pt x="0" y="43826"/>
                      <a:pt x="6284" y="28655"/>
                      <a:pt x="17470" y="17470"/>
                    </a:cubicBezTo>
                    <a:cubicBezTo>
                      <a:pt x="28655" y="6284"/>
                      <a:pt x="43826" y="0"/>
                      <a:pt x="59645" y="0"/>
                    </a:cubicBezTo>
                    <a:close/>
                  </a:path>
                </a:pathLst>
              </a:custGeom>
              <a:solidFill>
                <a:srgbClr val="FFF6EE"/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57150"/>
                <a:ext cx="1004478" cy="72061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97"/>
                  </a:lnSpc>
                </a:pPr>
              </a:p>
            </p:txBody>
          </p:sp>
        </p:grpSp>
      </p:grpSp>
      <p:sp>
        <p:nvSpPr>
          <p:cNvPr name="Freeform 7" id="7"/>
          <p:cNvSpPr/>
          <p:nvPr/>
        </p:nvSpPr>
        <p:spPr>
          <a:xfrm flipH="false" flipV="false" rot="1162792">
            <a:off x="-2938996" y="7478832"/>
            <a:ext cx="7935392" cy="7935392"/>
          </a:xfrm>
          <a:custGeom>
            <a:avLst/>
            <a:gdLst/>
            <a:ahLst/>
            <a:cxnLst/>
            <a:rect r="r" b="b" t="t" l="l"/>
            <a:pathLst>
              <a:path h="7935392" w="7935392">
                <a:moveTo>
                  <a:pt x="0" y="0"/>
                </a:moveTo>
                <a:lnTo>
                  <a:pt x="7935392" y="0"/>
                </a:lnTo>
                <a:lnTo>
                  <a:pt x="7935392" y="7935392"/>
                </a:lnTo>
                <a:lnTo>
                  <a:pt x="0" y="79353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7790088">
            <a:off x="11442803" y="-599120"/>
            <a:ext cx="7419637" cy="5719866"/>
          </a:xfrm>
          <a:custGeom>
            <a:avLst/>
            <a:gdLst/>
            <a:ahLst/>
            <a:cxnLst/>
            <a:rect r="r" b="b" t="t" l="l"/>
            <a:pathLst>
              <a:path h="5719866" w="7419637">
                <a:moveTo>
                  <a:pt x="0" y="0"/>
                </a:moveTo>
                <a:lnTo>
                  <a:pt x="7419637" y="0"/>
                </a:lnTo>
                <a:lnTo>
                  <a:pt x="7419637" y="5719866"/>
                </a:lnTo>
                <a:lnTo>
                  <a:pt x="0" y="57198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1297801"/>
            <a:ext cx="10247852" cy="22227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887"/>
              </a:lnSpc>
            </a:pPr>
            <a:r>
              <a:rPr lang="en-US" sz="9328">
                <a:solidFill>
                  <a:srgbClr val="112838"/>
                </a:solidFill>
                <a:latin typeface="Lazydog"/>
              </a:rPr>
              <a:t>OVERVIEW </a:t>
            </a:r>
          </a:p>
          <a:p>
            <a:pPr>
              <a:lnSpc>
                <a:spcPts val="7556"/>
              </a:lnSpc>
            </a:pPr>
            <a:r>
              <a:rPr lang="en-US" sz="7128">
                <a:solidFill>
                  <a:srgbClr val="112838"/>
                </a:solidFill>
                <a:latin typeface="Lazydog"/>
              </a:rPr>
              <a:t>P</a:t>
            </a:r>
            <a:r>
              <a:rPr lang="en-US" sz="7128">
                <a:solidFill>
                  <a:srgbClr val="112838"/>
                </a:solidFill>
                <a:latin typeface="Lazydog"/>
              </a:rPr>
              <a:t>orto experience</a:t>
            </a:r>
          </a:p>
        </p:txBody>
      </p:sp>
      <p:sp>
        <p:nvSpPr>
          <p:cNvPr name="TextBox 10" id="10"/>
          <p:cNvSpPr txBox="true"/>
          <p:nvPr/>
        </p:nvSpPr>
        <p:spPr>
          <a:xfrm rot="-624567">
            <a:off x="9168585" y="3763862"/>
            <a:ext cx="6079028" cy="43595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1006234" indent="-503117" lvl="1">
              <a:lnSpc>
                <a:spcPts val="4940"/>
              </a:lnSpc>
              <a:buFont typeface="Arial"/>
              <a:buChar char="•"/>
            </a:pPr>
            <a:r>
              <a:rPr lang="en-US" sz="4660">
                <a:solidFill>
                  <a:srgbClr val="112838"/>
                </a:solidFill>
                <a:latin typeface="Lazydog"/>
              </a:rPr>
              <a:t>ABOUT US</a:t>
            </a:r>
          </a:p>
          <a:p>
            <a:pPr marL="1006234" indent="-503117" lvl="1">
              <a:lnSpc>
                <a:spcPts val="4940"/>
              </a:lnSpc>
              <a:buFont typeface="Arial"/>
              <a:buChar char="•"/>
            </a:pPr>
            <a:r>
              <a:rPr lang="en-US" sz="4660">
                <a:solidFill>
                  <a:srgbClr val="112838"/>
                </a:solidFill>
                <a:latin typeface="Lazydog"/>
              </a:rPr>
              <a:t>BEGINNING</a:t>
            </a:r>
          </a:p>
          <a:p>
            <a:pPr marL="1006234" indent="-503117" lvl="1">
              <a:lnSpc>
                <a:spcPts val="4940"/>
              </a:lnSpc>
              <a:buFont typeface="Arial"/>
              <a:buChar char="•"/>
            </a:pPr>
            <a:r>
              <a:rPr lang="en-US" sz="4660">
                <a:solidFill>
                  <a:srgbClr val="112838"/>
                </a:solidFill>
                <a:latin typeface="Lazydog"/>
              </a:rPr>
              <a:t>ACCOMODATION</a:t>
            </a:r>
          </a:p>
          <a:p>
            <a:pPr marL="1006234" indent="-503117" lvl="1">
              <a:lnSpc>
                <a:spcPts val="4940"/>
              </a:lnSpc>
              <a:buFont typeface="Arial"/>
              <a:buChar char="•"/>
            </a:pPr>
            <a:r>
              <a:rPr lang="en-US" sz="4660">
                <a:solidFill>
                  <a:srgbClr val="112838"/>
                </a:solidFill>
                <a:latin typeface="Lazydog"/>
              </a:rPr>
              <a:t>UNIVERSITY</a:t>
            </a:r>
          </a:p>
          <a:p>
            <a:pPr marL="1006234" indent="-503117" lvl="1">
              <a:lnSpc>
                <a:spcPts val="4940"/>
              </a:lnSpc>
              <a:buFont typeface="Arial"/>
              <a:buChar char="•"/>
            </a:pPr>
            <a:r>
              <a:rPr lang="en-US" sz="4660">
                <a:solidFill>
                  <a:srgbClr val="112838"/>
                </a:solidFill>
                <a:latin typeface="Lazydog"/>
              </a:rPr>
              <a:t>BUDGET</a:t>
            </a:r>
          </a:p>
          <a:p>
            <a:pPr marL="1006234" indent="-503117" lvl="1">
              <a:lnSpc>
                <a:spcPts val="4940"/>
              </a:lnSpc>
              <a:buFont typeface="Arial"/>
              <a:buChar char="•"/>
            </a:pPr>
            <a:r>
              <a:rPr lang="en-US" sz="4660">
                <a:solidFill>
                  <a:srgbClr val="112838"/>
                </a:solidFill>
                <a:latin typeface="Lazydog"/>
              </a:rPr>
              <a:t>TRIPS</a:t>
            </a:r>
          </a:p>
          <a:p>
            <a:pPr marL="1006234" indent="-503117" lvl="1">
              <a:lnSpc>
                <a:spcPts val="4940"/>
              </a:lnSpc>
              <a:buFont typeface="Arial"/>
              <a:buChar char="•"/>
            </a:pPr>
            <a:r>
              <a:rPr lang="en-US" sz="4660">
                <a:solidFill>
                  <a:srgbClr val="112838"/>
                </a:solidFill>
                <a:latin typeface="Lazydog"/>
              </a:rPr>
              <a:t>CONTACT US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848223" y="7749635"/>
            <a:ext cx="14591553" cy="6667884"/>
            <a:chOff x="0" y="0"/>
            <a:chExt cx="2273988" cy="103914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273988" cy="1039141"/>
            </a:xfrm>
            <a:custGeom>
              <a:avLst/>
              <a:gdLst/>
              <a:ahLst/>
              <a:cxnLst/>
              <a:rect r="r" b="b" t="t" l="l"/>
              <a:pathLst>
                <a:path h="1039141" w="2273988">
                  <a:moveTo>
                    <a:pt x="1136994" y="0"/>
                  </a:moveTo>
                  <a:cubicBezTo>
                    <a:pt x="509049" y="0"/>
                    <a:pt x="0" y="232620"/>
                    <a:pt x="0" y="519571"/>
                  </a:cubicBezTo>
                  <a:cubicBezTo>
                    <a:pt x="0" y="806522"/>
                    <a:pt x="509049" y="1039141"/>
                    <a:pt x="1136994" y="1039141"/>
                  </a:cubicBezTo>
                  <a:cubicBezTo>
                    <a:pt x="1764938" y="1039141"/>
                    <a:pt x="2273988" y="806522"/>
                    <a:pt x="2273988" y="519571"/>
                  </a:cubicBezTo>
                  <a:cubicBezTo>
                    <a:pt x="2273988" y="232620"/>
                    <a:pt x="1764938" y="0"/>
                    <a:pt x="1136994" y="0"/>
                  </a:cubicBezTo>
                  <a:close/>
                </a:path>
              </a:pathLst>
            </a:custGeom>
            <a:solidFill>
              <a:srgbClr val="112838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213186" y="49795"/>
              <a:ext cx="1847615" cy="8919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764184">
            <a:off x="9078221" y="5356662"/>
            <a:ext cx="6625417" cy="4252313"/>
          </a:xfrm>
          <a:custGeom>
            <a:avLst/>
            <a:gdLst/>
            <a:ahLst/>
            <a:cxnLst/>
            <a:rect r="r" b="b" t="t" l="l"/>
            <a:pathLst>
              <a:path h="4252313" w="6625417">
                <a:moveTo>
                  <a:pt x="0" y="0"/>
                </a:moveTo>
                <a:lnTo>
                  <a:pt x="6625417" y="0"/>
                </a:lnTo>
                <a:lnTo>
                  <a:pt x="6625417" y="4252313"/>
                </a:lnTo>
                <a:lnTo>
                  <a:pt x="0" y="42523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484748">
            <a:off x="2398590" y="5703306"/>
            <a:ext cx="6034751" cy="4092659"/>
          </a:xfrm>
          <a:custGeom>
            <a:avLst/>
            <a:gdLst/>
            <a:ahLst/>
            <a:cxnLst/>
            <a:rect r="r" b="b" t="t" l="l"/>
            <a:pathLst>
              <a:path h="4092659" w="6034751">
                <a:moveTo>
                  <a:pt x="0" y="0"/>
                </a:moveTo>
                <a:lnTo>
                  <a:pt x="6034751" y="0"/>
                </a:lnTo>
                <a:lnTo>
                  <a:pt x="6034751" y="4092658"/>
                </a:lnTo>
                <a:lnTo>
                  <a:pt x="0" y="40926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552714" y="-226601"/>
            <a:ext cx="5414911" cy="3061886"/>
          </a:xfrm>
          <a:custGeom>
            <a:avLst/>
            <a:gdLst/>
            <a:ahLst/>
            <a:cxnLst/>
            <a:rect r="r" b="b" t="t" l="l"/>
            <a:pathLst>
              <a:path h="3061886" w="5414911">
                <a:moveTo>
                  <a:pt x="0" y="0"/>
                </a:moveTo>
                <a:lnTo>
                  <a:pt x="5414910" y="0"/>
                </a:lnTo>
                <a:lnTo>
                  <a:pt x="5414910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186356" y="1731833"/>
            <a:ext cx="5414911" cy="3061886"/>
          </a:xfrm>
          <a:custGeom>
            <a:avLst/>
            <a:gdLst/>
            <a:ahLst/>
            <a:cxnLst/>
            <a:rect r="r" b="b" t="t" l="l"/>
            <a:pathLst>
              <a:path h="3061886" w="5414911">
                <a:moveTo>
                  <a:pt x="0" y="0"/>
                </a:moveTo>
                <a:lnTo>
                  <a:pt x="5414911" y="0"/>
                </a:lnTo>
                <a:lnTo>
                  <a:pt x="5414911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2563" y="1213943"/>
            <a:ext cx="3204399" cy="1951770"/>
          </a:xfrm>
          <a:custGeom>
            <a:avLst/>
            <a:gdLst/>
            <a:ahLst/>
            <a:cxnLst/>
            <a:rect r="r" b="b" t="t" l="l"/>
            <a:pathLst>
              <a:path h="1951770" w="3204399">
                <a:moveTo>
                  <a:pt x="0" y="0"/>
                </a:moveTo>
                <a:lnTo>
                  <a:pt x="3204399" y="0"/>
                </a:lnTo>
                <a:lnTo>
                  <a:pt x="3204399" y="1951770"/>
                </a:lnTo>
                <a:lnTo>
                  <a:pt x="0" y="19517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940510" y="3817834"/>
            <a:ext cx="3204399" cy="1951770"/>
          </a:xfrm>
          <a:custGeom>
            <a:avLst/>
            <a:gdLst/>
            <a:ahLst/>
            <a:cxnLst/>
            <a:rect r="r" b="b" t="t" l="l"/>
            <a:pathLst>
              <a:path h="1951770" w="3204399">
                <a:moveTo>
                  <a:pt x="0" y="0"/>
                </a:moveTo>
                <a:lnTo>
                  <a:pt x="3204399" y="0"/>
                </a:lnTo>
                <a:lnTo>
                  <a:pt x="3204399" y="1951770"/>
                </a:lnTo>
                <a:lnTo>
                  <a:pt x="0" y="19517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-375845">
            <a:off x="3382451" y="6058612"/>
            <a:ext cx="1463800" cy="1463800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0"/>
              <a:stretch>
                <a:fillRect l="0" t="-38933" r="0" b="-38933"/>
              </a:stretch>
            </a:blip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1102722">
            <a:off x="11592283" y="5619098"/>
            <a:ext cx="2295386" cy="1659255"/>
            <a:chOff x="0" y="0"/>
            <a:chExt cx="5265420" cy="3806190"/>
          </a:xfrm>
        </p:grpSpPr>
        <p:sp>
          <p:nvSpPr>
            <p:cNvPr name="Freeform 14" id="14"/>
            <p:cNvSpPr/>
            <p:nvPr/>
          </p:nvSpPr>
          <p:spPr>
            <a:xfrm flipH="false" flipV="false" rot="817255">
              <a:off x="17132" y="-342171"/>
              <a:ext cx="5603884" cy="4695030"/>
            </a:xfrm>
            <a:custGeom>
              <a:avLst/>
              <a:gdLst/>
              <a:ahLst/>
              <a:cxnLst/>
              <a:rect r="r" b="b" t="t" l="l"/>
              <a:pathLst>
                <a:path h="4695030" w="5603884">
                  <a:moveTo>
                    <a:pt x="5283269" y="2139367"/>
                  </a:moveTo>
                  <a:cubicBezTo>
                    <a:pt x="5480364" y="2952758"/>
                    <a:pt x="5603884" y="3462516"/>
                    <a:pt x="5603884" y="3462516"/>
                  </a:cubicBezTo>
                  <a:lnTo>
                    <a:pt x="3060030" y="4078923"/>
                  </a:lnTo>
                  <a:lnTo>
                    <a:pt x="517411" y="4695030"/>
                  </a:lnTo>
                  <a:cubicBezTo>
                    <a:pt x="517411" y="4695030"/>
                    <a:pt x="393591" y="4184037"/>
                    <a:pt x="196796" y="3371880"/>
                  </a:cubicBezTo>
                  <a:cubicBezTo>
                    <a:pt x="0" y="2559723"/>
                    <a:pt x="478962" y="820679"/>
                    <a:pt x="2172396" y="410339"/>
                  </a:cubicBezTo>
                  <a:cubicBezTo>
                    <a:pt x="3865830" y="0"/>
                    <a:pt x="5086175" y="1325975"/>
                    <a:pt x="5283269" y="2139367"/>
                  </a:cubicBezTo>
                  <a:close/>
                </a:path>
              </a:pathLst>
            </a:custGeom>
            <a:blipFill>
              <a:blip r:embed="rId11"/>
              <a:stretch>
                <a:fillRect l="-29672" t="-103217" r="-43417" b="-85081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5265420" cy="3806190"/>
            </a:xfrm>
            <a:custGeom>
              <a:avLst/>
              <a:gdLst/>
              <a:ahLst/>
              <a:cxnLst/>
              <a:rect r="r" b="b" t="t" l="l"/>
              <a:pathLst>
                <a:path h="3806190" w="5265420">
                  <a:moveTo>
                    <a:pt x="5265420" y="3806190"/>
                  </a:moveTo>
                  <a:lnTo>
                    <a:pt x="0" y="3806190"/>
                  </a:lnTo>
                  <a:lnTo>
                    <a:pt x="0" y="2428240"/>
                  </a:lnTo>
                  <a:cubicBezTo>
                    <a:pt x="0" y="1955800"/>
                    <a:pt x="259080" y="1355090"/>
                    <a:pt x="659130" y="897890"/>
                  </a:cubicBezTo>
                  <a:cubicBezTo>
                    <a:pt x="1018540" y="488950"/>
                    <a:pt x="1652270" y="0"/>
                    <a:pt x="2632710" y="0"/>
                  </a:cubicBezTo>
                  <a:cubicBezTo>
                    <a:pt x="3614420" y="0"/>
                    <a:pt x="4246880" y="488950"/>
                    <a:pt x="4606290" y="897890"/>
                  </a:cubicBezTo>
                  <a:cubicBezTo>
                    <a:pt x="5006340" y="1355090"/>
                    <a:pt x="5265420" y="1955800"/>
                    <a:pt x="5265420" y="2428240"/>
                  </a:cubicBezTo>
                  <a:lnTo>
                    <a:pt x="5265420" y="3806190"/>
                  </a:lnTo>
                  <a:close/>
                  <a:moveTo>
                    <a:pt x="31750" y="3774440"/>
                  </a:moveTo>
                  <a:lnTo>
                    <a:pt x="5233670" y="3774440"/>
                  </a:lnTo>
                  <a:lnTo>
                    <a:pt x="5233670" y="2428240"/>
                  </a:lnTo>
                  <a:cubicBezTo>
                    <a:pt x="5233670" y="1963420"/>
                    <a:pt x="4978400" y="1370330"/>
                    <a:pt x="4582160" y="918210"/>
                  </a:cubicBezTo>
                  <a:cubicBezTo>
                    <a:pt x="4227830" y="514350"/>
                    <a:pt x="3601720" y="31750"/>
                    <a:pt x="2632710" y="31750"/>
                  </a:cubicBezTo>
                  <a:cubicBezTo>
                    <a:pt x="1663700" y="31750"/>
                    <a:pt x="1037590" y="514350"/>
                    <a:pt x="683260" y="919480"/>
                  </a:cubicBezTo>
                  <a:cubicBezTo>
                    <a:pt x="287020" y="1370330"/>
                    <a:pt x="31750" y="1963420"/>
                    <a:pt x="31750" y="2428240"/>
                  </a:cubicBezTo>
                  <a:lnTo>
                    <a:pt x="31750" y="3774440"/>
                  </a:lnTo>
                  <a:close/>
                </a:path>
              </a:pathLst>
            </a:custGeom>
            <a:solidFill>
              <a:srgbClr val="65A8CE"/>
            </a:solid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2926884" y="2068063"/>
            <a:ext cx="11528203" cy="27256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05"/>
              </a:lnSpc>
            </a:pPr>
            <a:r>
              <a:rPr lang="en-US" sz="9910">
                <a:solidFill>
                  <a:srgbClr val="112838"/>
                </a:solidFill>
                <a:latin typeface="Lazydog"/>
              </a:rPr>
              <a:t>DĚKUJEME ZA POZORNOST!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848223" y="7749635"/>
            <a:ext cx="14591553" cy="6667884"/>
            <a:chOff x="0" y="0"/>
            <a:chExt cx="2273988" cy="103914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273988" cy="1039141"/>
            </a:xfrm>
            <a:custGeom>
              <a:avLst/>
              <a:gdLst/>
              <a:ahLst/>
              <a:cxnLst/>
              <a:rect r="r" b="b" t="t" l="l"/>
              <a:pathLst>
                <a:path h="1039141" w="2273988">
                  <a:moveTo>
                    <a:pt x="1136994" y="0"/>
                  </a:moveTo>
                  <a:cubicBezTo>
                    <a:pt x="509049" y="0"/>
                    <a:pt x="0" y="232620"/>
                    <a:pt x="0" y="519571"/>
                  </a:cubicBezTo>
                  <a:cubicBezTo>
                    <a:pt x="0" y="806522"/>
                    <a:pt x="509049" y="1039141"/>
                    <a:pt x="1136994" y="1039141"/>
                  </a:cubicBezTo>
                  <a:cubicBezTo>
                    <a:pt x="1764938" y="1039141"/>
                    <a:pt x="2273988" y="806522"/>
                    <a:pt x="2273988" y="519571"/>
                  </a:cubicBezTo>
                  <a:cubicBezTo>
                    <a:pt x="2273988" y="232620"/>
                    <a:pt x="1764938" y="0"/>
                    <a:pt x="1136994" y="0"/>
                  </a:cubicBezTo>
                  <a:close/>
                </a:path>
              </a:pathLst>
            </a:custGeom>
            <a:solidFill>
              <a:srgbClr val="112838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213186" y="49795"/>
              <a:ext cx="1847615" cy="8919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2870581" y="4076120"/>
            <a:ext cx="12546838" cy="6022482"/>
          </a:xfrm>
          <a:custGeom>
            <a:avLst/>
            <a:gdLst/>
            <a:ahLst/>
            <a:cxnLst/>
            <a:rect r="r" b="b" t="t" l="l"/>
            <a:pathLst>
              <a:path h="6022482" w="12546838">
                <a:moveTo>
                  <a:pt x="0" y="0"/>
                </a:moveTo>
                <a:lnTo>
                  <a:pt x="12546838" y="0"/>
                </a:lnTo>
                <a:lnTo>
                  <a:pt x="12546838" y="6022482"/>
                </a:lnTo>
                <a:lnTo>
                  <a:pt x="0" y="6022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2091680" y="1822561"/>
            <a:ext cx="5414911" cy="3061886"/>
          </a:xfrm>
          <a:custGeom>
            <a:avLst/>
            <a:gdLst/>
            <a:ahLst/>
            <a:cxnLst/>
            <a:rect r="r" b="b" t="t" l="l"/>
            <a:pathLst>
              <a:path h="3061886" w="5414911">
                <a:moveTo>
                  <a:pt x="0" y="0"/>
                </a:moveTo>
                <a:lnTo>
                  <a:pt x="5414911" y="0"/>
                </a:lnTo>
                <a:lnTo>
                  <a:pt x="5414911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731976" y="2124350"/>
            <a:ext cx="3204399" cy="1951770"/>
          </a:xfrm>
          <a:custGeom>
            <a:avLst/>
            <a:gdLst/>
            <a:ahLst/>
            <a:cxnLst/>
            <a:rect r="r" b="b" t="t" l="l"/>
            <a:pathLst>
              <a:path h="1951770" w="3204399">
                <a:moveTo>
                  <a:pt x="0" y="0"/>
                </a:moveTo>
                <a:lnTo>
                  <a:pt x="3204399" y="0"/>
                </a:lnTo>
                <a:lnTo>
                  <a:pt x="3204399" y="1951770"/>
                </a:lnTo>
                <a:lnTo>
                  <a:pt x="0" y="19517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551845" y="0"/>
            <a:ext cx="5414911" cy="3061886"/>
          </a:xfrm>
          <a:custGeom>
            <a:avLst/>
            <a:gdLst/>
            <a:ahLst/>
            <a:cxnLst/>
            <a:rect r="r" b="b" t="t" l="l"/>
            <a:pathLst>
              <a:path h="3061886" w="5414911">
                <a:moveTo>
                  <a:pt x="0" y="0"/>
                </a:moveTo>
                <a:lnTo>
                  <a:pt x="5414910" y="0"/>
                </a:lnTo>
                <a:lnTo>
                  <a:pt x="5414910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824481" y="285725"/>
            <a:ext cx="3204399" cy="1951770"/>
          </a:xfrm>
          <a:custGeom>
            <a:avLst/>
            <a:gdLst/>
            <a:ahLst/>
            <a:cxnLst/>
            <a:rect r="r" b="b" t="t" l="l"/>
            <a:pathLst>
              <a:path h="1951770" w="3204399">
                <a:moveTo>
                  <a:pt x="0" y="0"/>
                </a:moveTo>
                <a:lnTo>
                  <a:pt x="3204399" y="0"/>
                </a:lnTo>
                <a:lnTo>
                  <a:pt x="3204399" y="1951771"/>
                </a:lnTo>
                <a:lnTo>
                  <a:pt x="0" y="19517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319912" y="4476496"/>
            <a:ext cx="1444924" cy="1341698"/>
          </a:xfrm>
          <a:custGeom>
            <a:avLst/>
            <a:gdLst/>
            <a:ahLst/>
            <a:cxnLst/>
            <a:rect r="r" b="b" t="t" l="l"/>
            <a:pathLst>
              <a:path h="1341698" w="1444924">
                <a:moveTo>
                  <a:pt x="0" y="0"/>
                </a:moveTo>
                <a:lnTo>
                  <a:pt x="1444924" y="0"/>
                </a:lnTo>
                <a:lnTo>
                  <a:pt x="1444924" y="1341698"/>
                </a:lnTo>
                <a:lnTo>
                  <a:pt x="0" y="13416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17655" t="-233975" r="-170109" b="-222822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5785930" y="4476496"/>
            <a:ext cx="1341698" cy="1341698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9"/>
              <a:stretch>
                <a:fillRect l="0" t="-38933" r="0" b="-38933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3393883" y="1889714"/>
            <a:ext cx="11509138" cy="14507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65"/>
              </a:lnSpc>
            </a:pPr>
            <a:r>
              <a:rPr lang="en-US" sz="10345">
                <a:solidFill>
                  <a:srgbClr val="112838"/>
                </a:solidFill>
                <a:latin typeface="Lazydog"/>
              </a:rPr>
              <a:t>A CESTUJTE!!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21B2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339215" y="6522522"/>
            <a:ext cx="6645000" cy="4796482"/>
          </a:xfrm>
          <a:custGeom>
            <a:avLst/>
            <a:gdLst/>
            <a:ahLst/>
            <a:cxnLst/>
            <a:rect r="r" b="b" t="t" l="l"/>
            <a:pathLst>
              <a:path h="4796482" w="6645000">
                <a:moveTo>
                  <a:pt x="0" y="0"/>
                </a:moveTo>
                <a:lnTo>
                  <a:pt x="6645000" y="0"/>
                </a:lnTo>
                <a:lnTo>
                  <a:pt x="6645000" y="4796482"/>
                </a:lnTo>
                <a:lnTo>
                  <a:pt x="0" y="4796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675843">
            <a:off x="15593168" y="698994"/>
            <a:ext cx="4215701" cy="4467506"/>
          </a:xfrm>
          <a:custGeom>
            <a:avLst/>
            <a:gdLst/>
            <a:ahLst/>
            <a:cxnLst/>
            <a:rect r="r" b="b" t="t" l="l"/>
            <a:pathLst>
              <a:path h="4467506" w="4215701">
                <a:moveTo>
                  <a:pt x="0" y="0"/>
                </a:moveTo>
                <a:lnTo>
                  <a:pt x="4215701" y="0"/>
                </a:lnTo>
                <a:lnTo>
                  <a:pt x="4215701" y="4467506"/>
                </a:lnTo>
                <a:lnTo>
                  <a:pt x="0" y="44675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39530">
            <a:off x="-1423942" y="518476"/>
            <a:ext cx="3286842" cy="5380247"/>
          </a:xfrm>
          <a:custGeom>
            <a:avLst/>
            <a:gdLst/>
            <a:ahLst/>
            <a:cxnLst/>
            <a:rect r="r" b="b" t="t" l="l"/>
            <a:pathLst>
              <a:path h="5380247" w="3286842">
                <a:moveTo>
                  <a:pt x="0" y="0"/>
                </a:moveTo>
                <a:lnTo>
                  <a:pt x="3286842" y="0"/>
                </a:lnTo>
                <a:lnTo>
                  <a:pt x="3286842" y="5380247"/>
                </a:lnTo>
                <a:lnTo>
                  <a:pt x="0" y="5380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263167" y="1324169"/>
            <a:ext cx="10900093" cy="8846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45"/>
              </a:lnSpc>
            </a:pPr>
            <a:r>
              <a:rPr lang="en-US" sz="6364">
                <a:solidFill>
                  <a:srgbClr val="FFF6EE"/>
                </a:solidFill>
                <a:latin typeface="Lazydog"/>
              </a:rPr>
              <a:t>SOME QUESTIONS?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4851688" y="8181643"/>
            <a:ext cx="454096" cy="697634"/>
          </a:xfrm>
          <a:custGeom>
            <a:avLst/>
            <a:gdLst/>
            <a:ahLst/>
            <a:cxnLst/>
            <a:rect r="r" b="b" t="t" l="l"/>
            <a:pathLst>
              <a:path h="697634" w="454096">
                <a:moveTo>
                  <a:pt x="0" y="0"/>
                </a:moveTo>
                <a:lnTo>
                  <a:pt x="454097" y="0"/>
                </a:lnTo>
                <a:lnTo>
                  <a:pt x="454097" y="697634"/>
                </a:lnTo>
                <a:lnTo>
                  <a:pt x="0" y="6976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659491" y="5705048"/>
            <a:ext cx="646294" cy="646294"/>
          </a:xfrm>
          <a:custGeom>
            <a:avLst/>
            <a:gdLst/>
            <a:ahLst/>
            <a:cxnLst/>
            <a:rect r="r" b="b" t="t" l="l"/>
            <a:pathLst>
              <a:path h="646294" w="646294">
                <a:moveTo>
                  <a:pt x="0" y="0"/>
                </a:moveTo>
                <a:lnTo>
                  <a:pt x="646294" y="0"/>
                </a:lnTo>
                <a:lnTo>
                  <a:pt x="646294" y="646293"/>
                </a:lnTo>
                <a:lnTo>
                  <a:pt x="0" y="6462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703360" y="7027762"/>
            <a:ext cx="602425" cy="429981"/>
          </a:xfrm>
          <a:custGeom>
            <a:avLst/>
            <a:gdLst/>
            <a:ahLst/>
            <a:cxnLst/>
            <a:rect r="r" b="b" t="t" l="l"/>
            <a:pathLst>
              <a:path h="429981" w="602425">
                <a:moveTo>
                  <a:pt x="0" y="0"/>
                </a:moveTo>
                <a:lnTo>
                  <a:pt x="602425" y="0"/>
                </a:lnTo>
                <a:lnTo>
                  <a:pt x="602425" y="429981"/>
                </a:lnTo>
                <a:lnTo>
                  <a:pt x="0" y="4299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008184" y="6796903"/>
            <a:ext cx="6669274" cy="8345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51"/>
              </a:lnSpc>
            </a:pPr>
            <a:r>
              <a:rPr lang="en-US" sz="2393">
                <a:solidFill>
                  <a:srgbClr val="FFF6EE"/>
                </a:solidFill>
                <a:latin typeface="Lazydog"/>
              </a:rPr>
              <a:t>D3_DOSTALOVA@UTB.CZ</a:t>
            </a:r>
          </a:p>
          <a:p>
            <a:pPr>
              <a:lnSpc>
                <a:spcPts val="3351"/>
              </a:lnSpc>
            </a:pPr>
            <a:r>
              <a:rPr lang="en-US" sz="2393">
                <a:solidFill>
                  <a:srgbClr val="FFF6EE"/>
                </a:solidFill>
                <a:latin typeface="Lazydog"/>
              </a:rPr>
              <a:t>K_HOJGROVA@UTB.CZ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935583" y="5504492"/>
            <a:ext cx="6416834" cy="1253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51"/>
              </a:lnSpc>
            </a:pPr>
            <a:r>
              <a:rPr lang="en-US" sz="2393">
                <a:solidFill>
                  <a:srgbClr val="FFF6EE"/>
                </a:solidFill>
                <a:latin typeface="Lazydog"/>
              </a:rPr>
              <a:t>+420 737 771 824</a:t>
            </a:r>
          </a:p>
          <a:p>
            <a:pPr>
              <a:lnSpc>
                <a:spcPts val="3351"/>
              </a:lnSpc>
            </a:pPr>
            <a:r>
              <a:rPr lang="en-US" sz="2393">
                <a:solidFill>
                  <a:srgbClr val="FFF6EE"/>
                </a:solidFill>
                <a:latin typeface="Lazydog"/>
              </a:rPr>
              <a:t>+420 723 158 614</a:t>
            </a:r>
          </a:p>
          <a:p>
            <a:pPr>
              <a:lnSpc>
                <a:spcPts val="3351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6134404" y="8294160"/>
            <a:ext cx="6416834" cy="415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51"/>
              </a:lnSpc>
            </a:pPr>
            <a:r>
              <a:rPr lang="en-US" sz="2393">
                <a:solidFill>
                  <a:srgbClr val="FFF6EE"/>
                </a:solidFill>
                <a:latin typeface="Lazydog"/>
              </a:rPr>
              <a:t>UTB ZLÍN - FHS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85935" y="3008947"/>
            <a:ext cx="6142007" cy="9595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33"/>
              </a:lnSpc>
            </a:pPr>
            <a:r>
              <a:rPr lang="en-US" sz="6823">
                <a:solidFill>
                  <a:srgbClr val="FFF6EE"/>
                </a:solidFill>
                <a:latin typeface="Lazydog"/>
              </a:rPr>
              <a:t>CONTACT US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578239" y="4095287"/>
            <a:ext cx="5024131" cy="9333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54"/>
              </a:lnSpc>
            </a:pPr>
            <a:r>
              <a:rPr lang="en-US" sz="2502">
                <a:solidFill>
                  <a:srgbClr val="FFF6EE"/>
                </a:solidFill>
                <a:latin typeface="Lazydog"/>
              </a:rPr>
              <a:t>IG : @KRISTYNAH__</a:t>
            </a:r>
          </a:p>
          <a:p>
            <a:pPr algn="ctr">
              <a:lnSpc>
                <a:spcPts val="3754"/>
              </a:lnSpc>
            </a:pPr>
            <a:r>
              <a:rPr lang="en-US" sz="2502">
                <a:solidFill>
                  <a:srgbClr val="FFF6EE"/>
                </a:solidFill>
                <a:latin typeface="Lazydog"/>
              </a:rPr>
              <a:t>IG: @DANIELA.DOSTALOVA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1951718" y="-42870"/>
            <a:ext cx="6336282" cy="10142995"/>
          </a:xfrm>
          <a:custGeom>
            <a:avLst/>
            <a:gdLst/>
            <a:ahLst/>
            <a:cxnLst/>
            <a:rect r="r" b="b" t="t" l="l"/>
            <a:pathLst>
              <a:path h="10142995" w="6336282">
                <a:moveTo>
                  <a:pt x="0" y="0"/>
                </a:moveTo>
                <a:lnTo>
                  <a:pt x="6336282" y="0"/>
                </a:lnTo>
                <a:lnTo>
                  <a:pt x="6336282" y="10142995"/>
                </a:lnTo>
                <a:lnTo>
                  <a:pt x="0" y="1014299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-448" r="-21136" b="-448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878946">
            <a:off x="-649321" y="5430670"/>
            <a:ext cx="9712659" cy="9712659"/>
          </a:xfrm>
          <a:custGeom>
            <a:avLst/>
            <a:gdLst/>
            <a:ahLst/>
            <a:cxnLst/>
            <a:rect r="r" b="b" t="t" l="l"/>
            <a:pathLst>
              <a:path h="9712659" w="9712659">
                <a:moveTo>
                  <a:pt x="0" y="0"/>
                </a:moveTo>
                <a:lnTo>
                  <a:pt x="9712659" y="0"/>
                </a:lnTo>
                <a:lnTo>
                  <a:pt x="9712659" y="9712660"/>
                </a:lnTo>
                <a:lnTo>
                  <a:pt x="0" y="9712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-330012">
            <a:off x="10598898" y="547904"/>
            <a:ext cx="7847197" cy="9191192"/>
            <a:chOff x="0" y="0"/>
            <a:chExt cx="4597400" cy="5384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350520" y="69850"/>
              <a:ext cx="4161790" cy="4737100"/>
            </a:xfrm>
            <a:custGeom>
              <a:avLst/>
              <a:gdLst/>
              <a:ahLst/>
              <a:cxnLst/>
              <a:rect r="r" b="b" t="t" l="l"/>
              <a:pathLst>
                <a:path h="4737100" w="4161790">
                  <a:moveTo>
                    <a:pt x="4149090" y="327660"/>
                  </a:moveTo>
                  <a:lnTo>
                    <a:pt x="398780" y="1270"/>
                  </a:lnTo>
                  <a:cubicBezTo>
                    <a:pt x="391160" y="0"/>
                    <a:pt x="384810" y="6350"/>
                    <a:pt x="383540" y="13970"/>
                  </a:cubicBezTo>
                  <a:lnTo>
                    <a:pt x="1270" y="4395470"/>
                  </a:lnTo>
                  <a:cubicBezTo>
                    <a:pt x="0" y="4403090"/>
                    <a:pt x="6350" y="4409440"/>
                    <a:pt x="13970" y="4409440"/>
                  </a:cubicBezTo>
                  <a:lnTo>
                    <a:pt x="3764280" y="4735830"/>
                  </a:lnTo>
                  <a:cubicBezTo>
                    <a:pt x="3771900" y="4737100"/>
                    <a:pt x="3778250" y="4730750"/>
                    <a:pt x="3779520" y="4723130"/>
                  </a:cubicBezTo>
                  <a:lnTo>
                    <a:pt x="4161790" y="341630"/>
                  </a:lnTo>
                  <a:cubicBezTo>
                    <a:pt x="4161790" y="335280"/>
                    <a:pt x="4156710" y="328930"/>
                    <a:pt x="4149090" y="327660"/>
                  </a:cubicBezTo>
                  <a:close/>
                  <a:moveTo>
                    <a:pt x="3934460" y="529590"/>
                  </a:moveTo>
                  <a:lnTo>
                    <a:pt x="3652520" y="3763010"/>
                  </a:lnTo>
                  <a:cubicBezTo>
                    <a:pt x="3651250" y="3770630"/>
                    <a:pt x="3644900" y="3775710"/>
                    <a:pt x="3638550" y="3775710"/>
                  </a:cubicBezTo>
                  <a:lnTo>
                    <a:pt x="269240" y="3482340"/>
                  </a:lnTo>
                  <a:cubicBezTo>
                    <a:pt x="261620" y="3481070"/>
                    <a:pt x="256540" y="3474720"/>
                    <a:pt x="256540" y="3468370"/>
                  </a:cubicBezTo>
                  <a:lnTo>
                    <a:pt x="538480" y="233680"/>
                  </a:lnTo>
                  <a:cubicBezTo>
                    <a:pt x="539750" y="226060"/>
                    <a:pt x="546100" y="220980"/>
                    <a:pt x="553720" y="220980"/>
                  </a:cubicBezTo>
                  <a:lnTo>
                    <a:pt x="3921760" y="514350"/>
                  </a:lnTo>
                  <a:cubicBezTo>
                    <a:pt x="3929380" y="515620"/>
                    <a:pt x="3934460" y="521970"/>
                    <a:pt x="3934460" y="529590"/>
                  </a:cubicBezTo>
                  <a:close/>
                </a:path>
              </a:pathLst>
            </a:custGeom>
            <a:solidFill>
              <a:srgbClr val="CAEEEF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05790" y="289560"/>
              <a:ext cx="3679190" cy="3557270"/>
            </a:xfrm>
            <a:custGeom>
              <a:avLst/>
              <a:gdLst/>
              <a:ahLst/>
              <a:cxnLst/>
              <a:rect r="r" b="b" t="t" l="l"/>
              <a:pathLst>
                <a:path h="3557270" w="3679190">
                  <a:moveTo>
                    <a:pt x="3666490" y="294640"/>
                  </a:moveTo>
                  <a:lnTo>
                    <a:pt x="297180" y="1270"/>
                  </a:lnTo>
                  <a:cubicBezTo>
                    <a:pt x="289560" y="0"/>
                    <a:pt x="283210" y="6350"/>
                    <a:pt x="281940" y="13970"/>
                  </a:cubicBezTo>
                  <a:lnTo>
                    <a:pt x="1270" y="3247390"/>
                  </a:lnTo>
                  <a:cubicBezTo>
                    <a:pt x="0" y="3255010"/>
                    <a:pt x="6350" y="3261360"/>
                    <a:pt x="13970" y="3262630"/>
                  </a:cubicBezTo>
                  <a:lnTo>
                    <a:pt x="3382010" y="3556000"/>
                  </a:lnTo>
                  <a:cubicBezTo>
                    <a:pt x="3389630" y="3557270"/>
                    <a:pt x="3395980" y="3550920"/>
                    <a:pt x="3397250" y="3543300"/>
                  </a:cubicBezTo>
                  <a:lnTo>
                    <a:pt x="3679190" y="309880"/>
                  </a:lnTo>
                  <a:cubicBezTo>
                    <a:pt x="3679190" y="302260"/>
                    <a:pt x="3674110" y="295910"/>
                    <a:pt x="3666490" y="294640"/>
                  </a:cubicBezTo>
                  <a:close/>
                </a:path>
              </a:pathLst>
            </a:custGeom>
            <a:blipFill>
              <a:blip r:embed="rId4"/>
              <a:stretch>
                <a:fillRect l="0" t="-18973" r="0" b="-18973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877570" y="289560"/>
              <a:ext cx="3407410" cy="3554730"/>
            </a:xfrm>
            <a:custGeom>
              <a:avLst/>
              <a:gdLst/>
              <a:ahLst/>
              <a:cxnLst/>
              <a:rect r="r" b="b" t="t" l="l"/>
              <a:pathLst>
                <a:path h="3554730" w="3407410">
                  <a:moveTo>
                    <a:pt x="3407410" y="304800"/>
                  </a:moveTo>
                  <a:cubicBezTo>
                    <a:pt x="3407410" y="304800"/>
                    <a:pt x="3406140" y="297180"/>
                    <a:pt x="3395980" y="294640"/>
                  </a:cubicBezTo>
                  <a:lnTo>
                    <a:pt x="3394710" y="294640"/>
                  </a:lnTo>
                  <a:lnTo>
                    <a:pt x="3383280" y="293370"/>
                  </a:lnTo>
                  <a:lnTo>
                    <a:pt x="15240" y="0"/>
                  </a:lnTo>
                  <a:cubicBezTo>
                    <a:pt x="8890" y="0"/>
                    <a:pt x="1270" y="1270"/>
                    <a:pt x="0" y="8890"/>
                  </a:cubicBezTo>
                  <a:lnTo>
                    <a:pt x="1270" y="15240"/>
                  </a:lnTo>
                  <a:cubicBezTo>
                    <a:pt x="3810" y="12700"/>
                    <a:pt x="8890" y="10160"/>
                    <a:pt x="13970" y="10160"/>
                  </a:cubicBezTo>
                  <a:lnTo>
                    <a:pt x="3393440" y="304800"/>
                  </a:lnTo>
                  <a:lnTo>
                    <a:pt x="3398520" y="304800"/>
                  </a:lnTo>
                  <a:lnTo>
                    <a:pt x="3116580" y="3543300"/>
                  </a:lnTo>
                  <a:cubicBezTo>
                    <a:pt x="3116580" y="3548380"/>
                    <a:pt x="3114040" y="3552190"/>
                    <a:pt x="3110230" y="3554730"/>
                  </a:cubicBezTo>
                  <a:lnTo>
                    <a:pt x="3114040" y="3554730"/>
                  </a:lnTo>
                  <a:cubicBezTo>
                    <a:pt x="3120390" y="3554730"/>
                    <a:pt x="3126740" y="3550920"/>
                    <a:pt x="3126740" y="3544570"/>
                  </a:cubicBezTo>
                  <a:lnTo>
                    <a:pt x="3407410" y="304800"/>
                  </a:lnTo>
                  <a:close/>
                </a:path>
              </a:pathLst>
            </a:custGeom>
            <a:solidFill>
              <a:srgbClr val="112838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353060" y="4452620"/>
              <a:ext cx="3789680" cy="356870"/>
            </a:xfrm>
            <a:custGeom>
              <a:avLst/>
              <a:gdLst/>
              <a:ahLst/>
              <a:cxnLst/>
              <a:rect r="r" b="b" t="t" l="l"/>
              <a:pathLst>
                <a:path h="356870" w="3789680">
                  <a:moveTo>
                    <a:pt x="15240" y="15240"/>
                  </a:moveTo>
                  <a:cubicBezTo>
                    <a:pt x="7620" y="13970"/>
                    <a:pt x="2540" y="762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780790" y="356870"/>
                  </a:lnTo>
                  <a:cubicBezTo>
                    <a:pt x="3784600" y="356870"/>
                    <a:pt x="3787140" y="355600"/>
                    <a:pt x="3789680" y="354330"/>
                  </a:cubicBezTo>
                  <a:lnTo>
                    <a:pt x="3775710" y="342900"/>
                  </a:lnTo>
                  <a:lnTo>
                    <a:pt x="15240" y="15240"/>
                  </a:lnTo>
                  <a:close/>
                </a:path>
              </a:pathLst>
            </a:custGeom>
            <a:solidFill>
              <a:srgbClr val="112838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353060" y="74930"/>
              <a:ext cx="396240" cy="4408170"/>
            </a:xfrm>
            <a:custGeom>
              <a:avLst/>
              <a:gdLst/>
              <a:ahLst/>
              <a:cxnLst/>
              <a:rect r="r" b="b" t="t" l="l"/>
              <a:pathLst>
                <a:path h="4408170" w="396240">
                  <a:moveTo>
                    <a:pt x="13970" y="4392930"/>
                  </a:moveTo>
                  <a:lnTo>
                    <a:pt x="396240" y="8890"/>
                  </a:lnTo>
                  <a:lnTo>
                    <a:pt x="387350" y="0"/>
                  </a:lnTo>
                  <a:cubicBezTo>
                    <a:pt x="384810" y="1270"/>
                    <a:pt x="383540" y="5080"/>
                    <a:pt x="382270" y="8890"/>
                  </a:cubicBezTo>
                  <a:lnTo>
                    <a:pt x="1270" y="4391660"/>
                  </a:lnTo>
                  <a:cubicBezTo>
                    <a:pt x="0" y="4399280"/>
                    <a:pt x="6350" y="4405630"/>
                    <a:pt x="13970" y="4406900"/>
                  </a:cubicBezTo>
                  <a:lnTo>
                    <a:pt x="27940" y="4408170"/>
                  </a:lnTo>
                  <a:cubicBezTo>
                    <a:pt x="19050" y="4406900"/>
                    <a:pt x="13970" y="4400550"/>
                    <a:pt x="13970" y="4392930"/>
                  </a:cubicBezTo>
                  <a:close/>
                </a:path>
              </a:pathLst>
            </a:custGeom>
            <a:solidFill>
              <a:srgbClr val="112838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591820" y="292100"/>
              <a:ext cx="297180" cy="3260090"/>
            </a:xfrm>
            <a:custGeom>
              <a:avLst/>
              <a:gdLst/>
              <a:ahLst/>
              <a:cxnLst/>
              <a:rect r="r" b="b" t="t" l="l"/>
              <a:pathLst>
                <a:path h="3260090" w="297180">
                  <a:moveTo>
                    <a:pt x="15240" y="3244850"/>
                  </a:moveTo>
                  <a:lnTo>
                    <a:pt x="297180" y="11430"/>
                  </a:lnTo>
                  <a:lnTo>
                    <a:pt x="297180" y="8890"/>
                  </a:lnTo>
                  <a:lnTo>
                    <a:pt x="288290" y="0"/>
                  </a:lnTo>
                  <a:cubicBezTo>
                    <a:pt x="285750" y="2540"/>
                    <a:pt x="283210" y="5080"/>
                    <a:pt x="283210" y="10160"/>
                  </a:cubicBezTo>
                  <a:lnTo>
                    <a:pt x="1270" y="3243580"/>
                  </a:lnTo>
                  <a:cubicBezTo>
                    <a:pt x="0" y="3251200"/>
                    <a:pt x="6350" y="3257550"/>
                    <a:pt x="13970" y="3258820"/>
                  </a:cubicBezTo>
                  <a:lnTo>
                    <a:pt x="27940" y="3260090"/>
                  </a:lnTo>
                  <a:cubicBezTo>
                    <a:pt x="20320" y="3258820"/>
                    <a:pt x="13970" y="3252470"/>
                    <a:pt x="15240" y="3244850"/>
                  </a:cubicBezTo>
                  <a:close/>
                </a:path>
              </a:pathLst>
            </a:custGeom>
            <a:solidFill>
              <a:srgbClr val="65A8CE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0" cy="0"/>
            </a:xfrm>
            <a:custGeom>
              <a:avLst/>
              <a:gdLst/>
              <a:ahLst/>
              <a:cxnLst/>
              <a:rect r="r" b="b" t="t" l="l"/>
              <a:pathLst>
                <a:path h="0" w="0"/>
              </a:pathLst>
            </a:custGeom>
            <a:solidFill>
              <a:srgbClr val="65A8CE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593090" y="3526790"/>
              <a:ext cx="3404870" cy="322580"/>
            </a:xfrm>
            <a:custGeom>
              <a:avLst/>
              <a:gdLst/>
              <a:ahLst/>
              <a:cxnLst/>
              <a:rect r="r" b="b" t="t" l="l"/>
              <a:pathLst>
                <a:path h="322580" w="3404870">
                  <a:moveTo>
                    <a:pt x="3399790" y="308610"/>
                  </a:moveTo>
                  <a:lnTo>
                    <a:pt x="3395980" y="308610"/>
                  </a:lnTo>
                  <a:lnTo>
                    <a:pt x="15240" y="13970"/>
                  </a:lnTo>
                  <a:cubicBezTo>
                    <a:pt x="7620" y="12700"/>
                    <a:pt x="2540" y="635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394710" y="322580"/>
                  </a:lnTo>
                  <a:cubicBezTo>
                    <a:pt x="3398520" y="322580"/>
                    <a:pt x="3402330" y="321310"/>
                    <a:pt x="3404870" y="318770"/>
                  </a:cubicBezTo>
                  <a:lnTo>
                    <a:pt x="3399790" y="308610"/>
                  </a:lnTo>
                  <a:close/>
                </a:path>
              </a:pathLst>
            </a:custGeom>
            <a:solidFill>
              <a:srgbClr val="65A8CE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749300" y="80010"/>
              <a:ext cx="1270" cy="3810"/>
            </a:xfrm>
            <a:custGeom>
              <a:avLst/>
              <a:gdLst/>
              <a:ahLst/>
              <a:cxnLst/>
              <a:rect r="r" b="b" t="t" l="l"/>
              <a:pathLst>
                <a:path h="3810" w="127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65A8CE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741680" y="71120"/>
              <a:ext cx="3789680" cy="355600"/>
            </a:xfrm>
            <a:custGeom>
              <a:avLst/>
              <a:gdLst/>
              <a:ahLst/>
              <a:cxnLst/>
              <a:rect r="r" b="b" t="t" l="l"/>
              <a:pathLst>
                <a:path h="355600" w="3789680">
                  <a:moveTo>
                    <a:pt x="3776980" y="327660"/>
                  </a:moveTo>
                  <a:lnTo>
                    <a:pt x="22860" y="1270"/>
                  </a:lnTo>
                  <a:lnTo>
                    <a:pt x="10160" y="0"/>
                  </a:lnTo>
                  <a:cubicBezTo>
                    <a:pt x="6350" y="0"/>
                    <a:pt x="2540" y="1270"/>
                    <a:pt x="0" y="3810"/>
                  </a:cubicBezTo>
                  <a:lnTo>
                    <a:pt x="7620" y="12700"/>
                  </a:lnTo>
                  <a:lnTo>
                    <a:pt x="8890" y="12700"/>
                  </a:lnTo>
                  <a:lnTo>
                    <a:pt x="3775710" y="340360"/>
                  </a:lnTo>
                  <a:cubicBezTo>
                    <a:pt x="3783330" y="341630"/>
                    <a:pt x="3788410" y="347980"/>
                    <a:pt x="3788410" y="355600"/>
                  </a:cubicBezTo>
                  <a:lnTo>
                    <a:pt x="3789680" y="341630"/>
                  </a:lnTo>
                  <a:cubicBezTo>
                    <a:pt x="3789680" y="335280"/>
                    <a:pt x="3784600" y="328930"/>
                    <a:pt x="3776980" y="327660"/>
                  </a:cubicBezTo>
                  <a:close/>
                </a:path>
              </a:pathLst>
            </a:custGeom>
            <a:solidFill>
              <a:srgbClr val="65A8CE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4130040" y="408940"/>
              <a:ext cx="400050" cy="4396740"/>
            </a:xfrm>
            <a:custGeom>
              <a:avLst/>
              <a:gdLst/>
              <a:ahLst/>
              <a:cxnLst/>
              <a:rect r="r" b="b" t="t" l="l"/>
              <a:pathLst>
                <a:path h="4396740" w="400050">
                  <a:moveTo>
                    <a:pt x="19050" y="4387850"/>
                  </a:moveTo>
                  <a:lnTo>
                    <a:pt x="400050" y="13970"/>
                  </a:lnTo>
                  <a:cubicBezTo>
                    <a:pt x="400050" y="13970"/>
                    <a:pt x="392430" y="5080"/>
                    <a:pt x="389890" y="2540"/>
                  </a:cubicBezTo>
                  <a:cubicBezTo>
                    <a:pt x="389890" y="2540"/>
                    <a:pt x="387350" y="0"/>
                    <a:pt x="382270" y="0"/>
                  </a:cubicBezTo>
                  <a:lnTo>
                    <a:pt x="0" y="4385310"/>
                  </a:lnTo>
                  <a:lnTo>
                    <a:pt x="13970" y="4396740"/>
                  </a:lnTo>
                  <a:cubicBezTo>
                    <a:pt x="16510" y="4395470"/>
                    <a:pt x="19050" y="4391660"/>
                    <a:pt x="19050" y="4387850"/>
                  </a:cubicBezTo>
                  <a:close/>
                </a:path>
              </a:pathLst>
            </a:custGeom>
            <a:solidFill>
              <a:srgbClr val="65A8CE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78740" y="900430"/>
              <a:ext cx="3792220" cy="4425950"/>
            </a:xfrm>
            <a:custGeom>
              <a:avLst/>
              <a:gdLst/>
              <a:ahLst/>
              <a:cxnLst/>
              <a:rect r="r" b="b" t="t" l="l"/>
              <a:pathLst>
                <a:path h="4425950" w="3792220">
                  <a:moveTo>
                    <a:pt x="377825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3778250" y="4425950"/>
                  </a:lnTo>
                  <a:cubicBezTo>
                    <a:pt x="3785870" y="4425950"/>
                    <a:pt x="3792220" y="4419600"/>
                    <a:pt x="3792220" y="4411980"/>
                  </a:cubicBezTo>
                  <a:lnTo>
                    <a:pt x="3792220" y="12700"/>
                  </a:lnTo>
                  <a:cubicBezTo>
                    <a:pt x="3792220" y="5080"/>
                    <a:pt x="3785870" y="0"/>
                    <a:pt x="3778250" y="0"/>
                  </a:cubicBezTo>
                  <a:close/>
                  <a:moveTo>
                    <a:pt x="3582670" y="218440"/>
                  </a:moveTo>
                  <a:lnTo>
                    <a:pt x="3582670" y="3464560"/>
                  </a:lnTo>
                  <a:cubicBezTo>
                    <a:pt x="3582670" y="3472180"/>
                    <a:pt x="3576320" y="3478530"/>
                    <a:pt x="3568700" y="3478530"/>
                  </a:cubicBezTo>
                  <a:lnTo>
                    <a:pt x="186690" y="3478530"/>
                  </a:lnTo>
                  <a:cubicBezTo>
                    <a:pt x="179070" y="3478530"/>
                    <a:pt x="172720" y="3472180"/>
                    <a:pt x="172720" y="3464560"/>
                  </a:cubicBezTo>
                  <a:lnTo>
                    <a:pt x="172720" y="218440"/>
                  </a:lnTo>
                  <a:cubicBezTo>
                    <a:pt x="172720" y="210820"/>
                    <a:pt x="179070" y="204470"/>
                    <a:pt x="186690" y="204470"/>
                  </a:cubicBezTo>
                  <a:lnTo>
                    <a:pt x="3568700" y="204470"/>
                  </a:lnTo>
                  <a:cubicBezTo>
                    <a:pt x="3576320" y="204470"/>
                    <a:pt x="3582670" y="210820"/>
                    <a:pt x="3582670" y="218440"/>
                  </a:cubicBezTo>
                  <a:close/>
                </a:path>
              </a:pathLst>
            </a:custGeom>
            <a:solidFill>
              <a:srgbClr val="FFF6EE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251460" y="1104900"/>
              <a:ext cx="3409950" cy="3274060"/>
            </a:xfrm>
            <a:custGeom>
              <a:avLst/>
              <a:gdLst/>
              <a:ahLst/>
              <a:cxnLst/>
              <a:rect r="r" b="b" t="t" l="l"/>
              <a:pathLst>
                <a:path h="3274060" w="340995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9950" y="6350"/>
                    <a:pt x="3403600" y="0"/>
                    <a:pt x="3395980" y="0"/>
                  </a:cubicBezTo>
                  <a:close/>
                </a:path>
              </a:pathLst>
            </a:custGeom>
            <a:blipFill>
              <a:blip r:embed="rId5"/>
              <a:stretch>
                <a:fillRect l="0" t="-67971" r="0" b="-17185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240030" y="1106170"/>
              <a:ext cx="3421380" cy="3274060"/>
            </a:xfrm>
            <a:custGeom>
              <a:avLst/>
              <a:gdLst/>
              <a:ahLst/>
              <a:cxnLst/>
              <a:rect r="r" b="b" t="t" l="l"/>
              <a:pathLst>
                <a:path h="3274060" w="3421380">
                  <a:moveTo>
                    <a:pt x="3421380" y="8890"/>
                  </a:moveTo>
                  <a:cubicBezTo>
                    <a:pt x="3421380" y="8890"/>
                    <a:pt x="3418840" y="1270"/>
                    <a:pt x="3408680" y="0"/>
                  </a:cubicBezTo>
                  <a:lnTo>
                    <a:pt x="13970" y="0"/>
                  </a:lnTo>
                  <a:cubicBezTo>
                    <a:pt x="7620" y="0"/>
                    <a:pt x="0" y="2540"/>
                    <a:pt x="0" y="10160"/>
                  </a:cubicBezTo>
                  <a:lnTo>
                    <a:pt x="2540" y="16510"/>
                  </a:lnTo>
                  <a:cubicBezTo>
                    <a:pt x="5080" y="12700"/>
                    <a:pt x="10160" y="11430"/>
                    <a:pt x="13970" y="11430"/>
                  </a:cubicBezTo>
                  <a:lnTo>
                    <a:pt x="3411220" y="11430"/>
                  </a:lnTo>
                  <a:lnTo>
                    <a:pt x="3411220" y="3262630"/>
                  </a:lnTo>
                  <a:cubicBezTo>
                    <a:pt x="3411220" y="3267710"/>
                    <a:pt x="3408680" y="3271520"/>
                    <a:pt x="3406140" y="3274060"/>
                  </a:cubicBezTo>
                  <a:lnTo>
                    <a:pt x="3409950" y="3274060"/>
                  </a:lnTo>
                  <a:cubicBezTo>
                    <a:pt x="3416300" y="3274060"/>
                    <a:pt x="3421380" y="3268980"/>
                    <a:pt x="3421380" y="3262630"/>
                  </a:cubicBezTo>
                  <a:lnTo>
                    <a:pt x="3421380" y="8890"/>
                  </a:lnTo>
                  <a:close/>
                </a:path>
              </a:pathLst>
            </a:custGeom>
            <a:solidFill>
              <a:srgbClr val="FFF6EE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81280" y="5299710"/>
              <a:ext cx="3804920" cy="27940"/>
            </a:xfrm>
            <a:custGeom>
              <a:avLst/>
              <a:gdLst/>
              <a:ahLst/>
              <a:cxnLst/>
              <a:rect r="r" b="b" t="t" l="l"/>
              <a:pathLst>
                <a:path h="27940" w="3804920">
                  <a:moveTo>
                    <a:pt x="13970" y="13970"/>
                  </a:move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796030" y="27940"/>
                  </a:lnTo>
                  <a:cubicBezTo>
                    <a:pt x="3799840" y="27940"/>
                    <a:pt x="3802380" y="26670"/>
                    <a:pt x="3804920" y="24130"/>
                  </a:cubicBezTo>
                  <a:lnTo>
                    <a:pt x="3790950" y="13970"/>
                  </a:lnTo>
                  <a:lnTo>
                    <a:pt x="13970" y="13970"/>
                  </a:lnTo>
                  <a:close/>
                </a:path>
              </a:pathLst>
            </a:custGeom>
            <a:solidFill>
              <a:srgbClr val="FFF6EE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81280" y="904240"/>
              <a:ext cx="27940" cy="4422140"/>
            </a:xfrm>
            <a:custGeom>
              <a:avLst/>
              <a:gdLst/>
              <a:ahLst/>
              <a:cxnLst/>
              <a:rect r="r" b="b" t="t" l="l"/>
              <a:pathLst>
                <a:path h="4422140" w="27940">
                  <a:moveTo>
                    <a:pt x="12700" y="4409440"/>
                  </a:moveTo>
                  <a:lnTo>
                    <a:pt x="12700" y="8890"/>
                  </a:lnTo>
                  <a:lnTo>
                    <a:pt x="3810" y="0"/>
                  </a:lnTo>
                  <a:cubicBezTo>
                    <a:pt x="1270" y="2540"/>
                    <a:pt x="0" y="5080"/>
                    <a:pt x="0" y="8890"/>
                  </a:cubicBezTo>
                  <a:lnTo>
                    <a:pt x="0" y="4408170"/>
                  </a:lnTo>
                  <a:cubicBezTo>
                    <a:pt x="0" y="4415790"/>
                    <a:pt x="6350" y="4422140"/>
                    <a:pt x="13970" y="4422140"/>
                  </a:cubicBezTo>
                  <a:lnTo>
                    <a:pt x="27940" y="4422140"/>
                  </a:lnTo>
                  <a:cubicBezTo>
                    <a:pt x="19050" y="4422140"/>
                    <a:pt x="12700" y="4415790"/>
                    <a:pt x="12700" y="4409440"/>
                  </a:cubicBezTo>
                  <a:close/>
                </a:path>
              </a:pathLst>
            </a:custGeom>
            <a:solidFill>
              <a:srgbClr val="FFF6EE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238760" y="1108710"/>
              <a:ext cx="27940" cy="3270250"/>
            </a:xfrm>
            <a:custGeom>
              <a:avLst/>
              <a:gdLst/>
              <a:ahLst/>
              <a:cxnLst/>
              <a:rect r="r" b="b" t="t" l="l"/>
              <a:pathLst>
                <a:path h="3270250" w="27940">
                  <a:moveTo>
                    <a:pt x="12700" y="3256280"/>
                  </a:moveTo>
                  <a:lnTo>
                    <a:pt x="12700" y="7620"/>
                  </a:lnTo>
                  <a:lnTo>
                    <a:pt x="3810" y="0"/>
                  </a:lnTo>
                  <a:cubicBezTo>
                    <a:pt x="1270" y="2540"/>
                    <a:pt x="0" y="6350"/>
                    <a:pt x="0" y="10160"/>
                  </a:cubicBezTo>
                  <a:lnTo>
                    <a:pt x="0" y="3256280"/>
                  </a:lnTo>
                  <a:cubicBezTo>
                    <a:pt x="0" y="3263900"/>
                    <a:pt x="6350" y="3270250"/>
                    <a:pt x="13970" y="3270250"/>
                  </a:cubicBezTo>
                  <a:lnTo>
                    <a:pt x="27940" y="3270250"/>
                  </a:lnTo>
                  <a:cubicBezTo>
                    <a:pt x="19050" y="3270250"/>
                    <a:pt x="12700" y="3263900"/>
                    <a:pt x="12700" y="3256280"/>
                  </a:cubicBezTo>
                  <a:close/>
                </a:path>
              </a:pathLst>
            </a:custGeom>
            <a:solidFill>
              <a:srgbClr val="65A8CE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0" cy="0"/>
            </a:xfrm>
            <a:custGeom>
              <a:avLst/>
              <a:gdLst/>
              <a:ahLst/>
              <a:cxnLst/>
              <a:rect r="r" b="b" t="t" l="l"/>
              <a:pathLst>
                <a:path h="0" w="0"/>
              </a:pathLst>
            </a:custGeom>
            <a:solidFill>
              <a:srgbClr val="65A8CE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240030" y="4354830"/>
              <a:ext cx="3417570" cy="27940"/>
            </a:xfrm>
            <a:custGeom>
              <a:avLst/>
              <a:gdLst/>
              <a:ahLst/>
              <a:cxnLst/>
              <a:rect r="r" b="b" t="t" l="l"/>
              <a:pathLst>
                <a:path h="27940" w="3417570">
                  <a:moveTo>
                    <a:pt x="3411220" y="12700"/>
                  </a:moveTo>
                  <a:cubicBezTo>
                    <a:pt x="3409950" y="12700"/>
                    <a:pt x="3408680" y="13970"/>
                    <a:pt x="3407410" y="13970"/>
                  </a:cubicBezTo>
                  <a:lnTo>
                    <a:pt x="13970" y="13970"/>
                  </a:ln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407410" y="27940"/>
                  </a:lnTo>
                  <a:cubicBezTo>
                    <a:pt x="3411220" y="27940"/>
                    <a:pt x="3415030" y="25400"/>
                    <a:pt x="3417570" y="22860"/>
                  </a:cubicBezTo>
                  <a:lnTo>
                    <a:pt x="3411220" y="12700"/>
                  </a:lnTo>
                  <a:close/>
                </a:path>
              </a:pathLst>
            </a:custGeom>
            <a:solidFill>
              <a:srgbClr val="65A8CE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93980" y="909320"/>
              <a:ext cx="1270" cy="3810"/>
            </a:xfrm>
            <a:custGeom>
              <a:avLst/>
              <a:gdLst/>
              <a:ahLst/>
              <a:cxnLst/>
              <a:rect r="r" b="b" t="t" l="l"/>
              <a:pathLst>
                <a:path h="3810" w="127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65A8CE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85090" y="899160"/>
              <a:ext cx="3806190" cy="27940"/>
            </a:xfrm>
            <a:custGeom>
              <a:avLst/>
              <a:gdLst/>
              <a:ahLst/>
              <a:cxnLst/>
              <a:rect r="r" b="b" t="t" l="l"/>
              <a:pathLst>
                <a:path h="27940" w="3806190">
                  <a:moveTo>
                    <a:pt x="3790950" y="0"/>
                  </a:moveTo>
                  <a:lnTo>
                    <a:pt x="10160" y="0"/>
                  </a:lnTo>
                  <a:cubicBezTo>
                    <a:pt x="6350" y="0"/>
                    <a:pt x="2540" y="2540"/>
                    <a:pt x="0" y="5080"/>
                  </a:cubicBezTo>
                  <a:lnTo>
                    <a:pt x="8890" y="13970"/>
                  </a:lnTo>
                  <a:lnTo>
                    <a:pt x="3792220" y="13970"/>
                  </a:lnTo>
                  <a:cubicBezTo>
                    <a:pt x="3799840" y="13970"/>
                    <a:pt x="3806190" y="20320"/>
                    <a:pt x="3806190" y="27940"/>
                  </a:cubicBezTo>
                  <a:lnTo>
                    <a:pt x="3806190" y="13970"/>
                  </a:lnTo>
                  <a:cubicBezTo>
                    <a:pt x="3804920" y="6350"/>
                    <a:pt x="3798570" y="0"/>
                    <a:pt x="3790950" y="0"/>
                  </a:cubicBezTo>
                  <a:close/>
                </a:path>
              </a:pathLst>
            </a:custGeom>
            <a:solidFill>
              <a:srgbClr val="65A8CE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3869690" y="910590"/>
              <a:ext cx="20320" cy="4413250"/>
            </a:xfrm>
            <a:custGeom>
              <a:avLst/>
              <a:gdLst/>
              <a:ahLst/>
              <a:cxnLst/>
              <a:rect r="r" b="b" t="t" l="l"/>
              <a:pathLst>
                <a:path h="4413250" w="20320">
                  <a:moveTo>
                    <a:pt x="20320" y="4401820"/>
                  </a:moveTo>
                  <a:lnTo>
                    <a:pt x="20320" y="12700"/>
                  </a:lnTo>
                  <a:cubicBezTo>
                    <a:pt x="20320" y="12700"/>
                    <a:pt x="11430" y="5080"/>
                    <a:pt x="8890" y="2540"/>
                  </a:cubicBezTo>
                  <a:cubicBezTo>
                    <a:pt x="8890" y="2540"/>
                    <a:pt x="6350" y="0"/>
                    <a:pt x="0" y="0"/>
                  </a:cubicBezTo>
                  <a:lnTo>
                    <a:pt x="0" y="4403090"/>
                  </a:lnTo>
                  <a:lnTo>
                    <a:pt x="15240" y="4413250"/>
                  </a:lnTo>
                  <a:cubicBezTo>
                    <a:pt x="19050" y="4410710"/>
                    <a:pt x="20320" y="4406900"/>
                    <a:pt x="20320" y="4401820"/>
                  </a:cubicBezTo>
                  <a:close/>
                </a:path>
              </a:pathLst>
            </a:custGeom>
            <a:solidFill>
              <a:srgbClr val="65A8CE"/>
            </a:solidFill>
          </p:spPr>
        </p:sp>
      </p:grpSp>
      <p:sp>
        <p:nvSpPr>
          <p:cNvPr name="TextBox 26" id="26"/>
          <p:cNvSpPr txBox="true"/>
          <p:nvPr/>
        </p:nvSpPr>
        <p:spPr>
          <a:xfrm rot="0">
            <a:off x="1233349" y="2230045"/>
            <a:ext cx="7221237" cy="12993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89"/>
              </a:lnSpc>
            </a:pPr>
            <a:r>
              <a:rPr lang="en-US" sz="9330">
                <a:solidFill>
                  <a:srgbClr val="112838"/>
                </a:solidFill>
                <a:latin typeface="Lazydog"/>
              </a:rPr>
              <a:t>ABOUT US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618494" y="4690002"/>
            <a:ext cx="10422924" cy="2415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23"/>
              </a:lnSpc>
            </a:pPr>
            <a:r>
              <a:rPr lang="en-US" sz="3348">
                <a:solidFill>
                  <a:srgbClr val="112838"/>
                </a:solidFill>
                <a:latin typeface="Rubik"/>
              </a:rPr>
              <a:t>Kristýna a Daniela</a:t>
            </a:r>
          </a:p>
          <a:p>
            <a:pPr marL="636621" indent="-318311" lvl="1">
              <a:lnSpc>
                <a:spcPts val="4423"/>
              </a:lnSpc>
              <a:buFont typeface="Arial"/>
              <a:buChar char="•"/>
            </a:pPr>
            <a:r>
              <a:rPr lang="en-US" sz="2948">
                <a:solidFill>
                  <a:srgbClr val="112838"/>
                </a:solidFill>
                <a:latin typeface="Rubik"/>
              </a:rPr>
              <a:t>(</a:t>
            </a:r>
            <a:r>
              <a:rPr lang="en-US" sz="2948">
                <a:solidFill>
                  <a:srgbClr val="112838"/>
                </a:solidFill>
                <a:latin typeface="Rubik"/>
              </a:rPr>
              <a:t>SOC PED) + (ANGLIČTINA PRO MANAŽERSKOU PRAXI)</a:t>
            </a:r>
          </a:p>
          <a:p>
            <a:pPr marL="722979" indent="-361489" lvl="1">
              <a:lnSpc>
                <a:spcPts val="5023"/>
              </a:lnSpc>
              <a:buFont typeface="Arial"/>
              <a:buChar char="•"/>
            </a:pPr>
            <a:r>
              <a:rPr lang="en-US" sz="3348">
                <a:solidFill>
                  <a:srgbClr val="112838"/>
                </a:solidFill>
                <a:latin typeface="Rubik"/>
              </a:rPr>
              <a:t>potkaly jsme se díky Erasmu+</a:t>
            </a:r>
          </a:p>
          <a:p>
            <a:pPr marL="722979" indent="-361489" lvl="1">
              <a:lnSpc>
                <a:spcPts val="5023"/>
              </a:lnSpc>
              <a:buFont typeface="Arial"/>
              <a:buChar char="•"/>
            </a:pPr>
            <a:r>
              <a:rPr lang="en-US" sz="3348">
                <a:solidFill>
                  <a:srgbClr val="112838"/>
                </a:solidFill>
                <a:latin typeface="Rubik"/>
              </a:rPr>
              <a:t>dvě slečny z vesniček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596718" y="0"/>
            <a:ext cx="9268134" cy="10287000"/>
          </a:xfrm>
          <a:custGeom>
            <a:avLst/>
            <a:gdLst/>
            <a:ahLst/>
            <a:cxnLst/>
            <a:rect r="r" b="b" t="t" l="l"/>
            <a:pathLst>
              <a:path h="10287000" w="9268134">
                <a:moveTo>
                  <a:pt x="0" y="0"/>
                </a:moveTo>
                <a:lnTo>
                  <a:pt x="9268134" y="0"/>
                </a:lnTo>
                <a:lnTo>
                  <a:pt x="926813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649" t="-13456" r="0" b="-1345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36453" y="4442479"/>
            <a:ext cx="8835928" cy="36304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93695" indent="-346847" lvl="1">
              <a:lnSpc>
                <a:spcPts val="4819"/>
              </a:lnSpc>
              <a:buFont typeface="Arial"/>
              <a:buChar char="•"/>
            </a:pPr>
            <a:r>
              <a:rPr lang="en-US" sz="3213">
                <a:solidFill>
                  <a:srgbClr val="112838"/>
                </a:solidFill>
                <a:latin typeface="Rubik"/>
              </a:rPr>
              <a:t>podání příhlášky</a:t>
            </a:r>
          </a:p>
          <a:p>
            <a:pPr marL="693695" indent="-346847" lvl="1">
              <a:lnSpc>
                <a:spcPts val="4819"/>
              </a:lnSpc>
              <a:buFont typeface="Arial"/>
              <a:buChar char="•"/>
            </a:pPr>
            <a:r>
              <a:rPr lang="en-US" sz="3213">
                <a:solidFill>
                  <a:srgbClr val="112838"/>
                </a:solidFill>
                <a:latin typeface="Rubik"/>
              </a:rPr>
              <a:t>výběr destinací</a:t>
            </a:r>
          </a:p>
          <a:p>
            <a:pPr marL="693695" indent="-346847" lvl="1">
              <a:lnSpc>
                <a:spcPts val="4819"/>
              </a:lnSpc>
              <a:buFont typeface="Arial"/>
              <a:buChar char="•"/>
            </a:pPr>
            <a:r>
              <a:rPr lang="en-US" sz="3213">
                <a:solidFill>
                  <a:srgbClr val="112838"/>
                </a:solidFill>
                <a:latin typeface="Rubik"/>
              </a:rPr>
              <a:t>zvládnutí všech předmětů 1.ročníku</a:t>
            </a:r>
          </a:p>
          <a:p>
            <a:pPr>
              <a:lnSpc>
                <a:spcPts val="4819"/>
              </a:lnSpc>
            </a:pPr>
          </a:p>
          <a:p>
            <a:pPr>
              <a:lnSpc>
                <a:spcPts val="4819"/>
              </a:lnSpc>
            </a:pPr>
          </a:p>
          <a:p>
            <a:pPr>
              <a:lnSpc>
                <a:spcPts val="4819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0" y="2160746"/>
            <a:ext cx="8624996" cy="12875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51"/>
              </a:lnSpc>
            </a:pPr>
            <a:r>
              <a:rPr lang="en-US" sz="9199">
                <a:solidFill>
                  <a:srgbClr val="112838"/>
                </a:solidFill>
                <a:latin typeface="Lazydog"/>
              </a:rPr>
              <a:t>BEGINNING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7328371" y="-993354"/>
            <a:ext cx="8151214" cy="5246370"/>
            <a:chOff x="0" y="0"/>
            <a:chExt cx="5513070" cy="354838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2540" y="-15240"/>
              <a:ext cx="5515610" cy="3563620"/>
            </a:xfrm>
            <a:custGeom>
              <a:avLst/>
              <a:gdLst/>
              <a:ahLst/>
              <a:cxnLst/>
              <a:rect r="r" b="b" t="t" l="l"/>
              <a:pathLst>
                <a:path h="3563620" w="551561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0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3"/>
              <a:stretch>
                <a:fillRect l="0" t="-47140" r="0" b="-47140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949751" y="-1858652"/>
            <a:ext cx="8338249" cy="12145652"/>
          </a:xfrm>
          <a:custGeom>
            <a:avLst/>
            <a:gdLst/>
            <a:ahLst/>
            <a:cxnLst/>
            <a:rect r="r" b="b" t="t" l="l"/>
            <a:pathLst>
              <a:path h="12145652" w="8338249">
                <a:moveTo>
                  <a:pt x="0" y="0"/>
                </a:moveTo>
                <a:lnTo>
                  <a:pt x="8338249" y="0"/>
                </a:lnTo>
                <a:lnTo>
                  <a:pt x="8338249" y="12145652"/>
                </a:lnTo>
                <a:lnTo>
                  <a:pt x="0" y="121456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4373" r="0" b="-2437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862738" y="476229"/>
            <a:ext cx="2622176" cy="1597143"/>
          </a:xfrm>
          <a:custGeom>
            <a:avLst/>
            <a:gdLst/>
            <a:ahLst/>
            <a:cxnLst/>
            <a:rect r="r" b="b" t="t" l="l"/>
            <a:pathLst>
              <a:path h="1597143" w="2622176">
                <a:moveTo>
                  <a:pt x="0" y="0"/>
                </a:moveTo>
                <a:lnTo>
                  <a:pt x="2622175" y="0"/>
                </a:lnTo>
                <a:lnTo>
                  <a:pt x="2622175" y="1597143"/>
                </a:lnTo>
                <a:lnTo>
                  <a:pt x="0" y="15971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54412" y="3677147"/>
            <a:ext cx="10517252" cy="55811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15284" indent="-357642" lvl="1">
              <a:lnSpc>
                <a:spcPts val="4969"/>
              </a:lnSpc>
              <a:buFont typeface="Arial"/>
              <a:buChar char="•"/>
            </a:pPr>
            <a:r>
              <a:rPr lang="en-US" sz="3313">
                <a:solidFill>
                  <a:srgbClr val="112838"/>
                </a:solidFill>
                <a:latin typeface="Rubik"/>
              </a:rPr>
              <a:t>kontrola emailů</a:t>
            </a:r>
          </a:p>
          <a:p>
            <a:pPr marL="715284" indent="-357642" lvl="1">
              <a:lnSpc>
                <a:spcPts val="4969"/>
              </a:lnSpc>
              <a:buFont typeface="Arial"/>
              <a:buChar char="•"/>
            </a:pPr>
            <a:r>
              <a:rPr lang="en-US" sz="3313">
                <a:solidFill>
                  <a:srgbClr val="112838"/>
                </a:solidFill>
                <a:latin typeface="Rubik"/>
              </a:rPr>
              <a:t>podání přihlášky na zahraniční univerzitě</a:t>
            </a:r>
          </a:p>
          <a:p>
            <a:pPr marL="715284" indent="-357642" lvl="1">
              <a:lnSpc>
                <a:spcPts val="4969"/>
              </a:lnSpc>
              <a:buFont typeface="Arial"/>
              <a:buChar char="•"/>
            </a:pPr>
            <a:r>
              <a:rPr lang="en-US" sz="3313">
                <a:solidFill>
                  <a:srgbClr val="112838"/>
                </a:solidFill>
                <a:latin typeface="Rubik"/>
              </a:rPr>
              <a:t>bydlení</a:t>
            </a:r>
          </a:p>
          <a:p>
            <a:pPr marL="715284" indent="-357642" lvl="1">
              <a:lnSpc>
                <a:spcPts val="4969"/>
              </a:lnSpc>
              <a:buFont typeface="Arial"/>
              <a:buChar char="•"/>
            </a:pPr>
            <a:r>
              <a:rPr lang="en-US" sz="3313">
                <a:solidFill>
                  <a:srgbClr val="112838"/>
                </a:solidFill>
                <a:latin typeface="Rubik"/>
              </a:rPr>
              <a:t>výběr + schválení předmětů</a:t>
            </a:r>
          </a:p>
          <a:p>
            <a:pPr marL="715284" indent="-357642" lvl="1">
              <a:lnSpc>
                <a:spcPts val="4969"/>
              </a:lnSpc>
              <a:buFont typeface="Arial"/>
              <a:buChar char="•"/>
            </a:pPr>
            <a:r>
              <a:rPr lang="en-US" sz="3313">
                <a:solidFill>
                  <a:srgbClr val="112838"/>
                </a:solidFill>
                <a:latin typeface="Rubik"/>
              </a:rPr>
              <a:t>pojištění + letenka</a:t>
            </a:r>
          </a:p>
          <a:p>
            <a:pPr marL="715284" indent="-357642" lvl="1">
              <a:lnSpc>
                <a:spcPts val="4969"/>
              </a:lnSpc>
              <a:buFont typeface="Arial"/>
              <a:buChar char="•"/>
            </a:pPr>
            <a:r>
              <a:rPr lang="en-US" sz="3313">
                <a:solidFill>
                  <a:srgbClr val="112838"/>
                </a:solidFill>
                <a:latin typeface="Rubik"/>
              </a:rPr>
              <a:t>smlouva o stipendiu</a:t>
            </a:r>
          </a:p>
          <a:p>
            <a:pPr marL="693695" indent="-346847" lvl="1">
              <a:lnSpc>
                <a:spcPts val="4819"/>
              </a:lnSpc>
              <a:buFont typeface="Arial"/>
              <a:buChar char="•"/>
            </a:pPr>
            <a:r>
              <a:rPr lang="en-US" sz="3213">
                <a:solidFill>
                  <a:srgbClr val="112838"/>
                </a:solidFill>
                <a:latin typeface="Rubik"/>
              </a:rPr>
              <a:t>odlet !!</a:t>
            </a:r>
          </a:p>
          <a:p>
            <a:pPr>
              <a:lnSpc>
                <a:spcPts val="4819"/>
              </a:lnSpc>
            </a:pPr>
          </a:p>
          <a:p>
            <a:pPr>
              <a:lnSpc>
                <a:spcPts val="4819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1252367" y="1866497"/>
            <a:ext cx="8624996" cy="12664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29"/>
              </a:lnSpc>
            </a:pPr>
            <a:r>
              <a:rPr lang="en-US" sz="9084">
                <a:solidFill>
                  <a:srgbClr val="112838"/>
                </a:solidFill>
                <a:latin typeface="Lazydog"/>
              </a:rPr>
              <a:t>PROCEEDING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617657" y="8948201"/>
            <a:ext cx="12329610" cy="7518464"/>
          </a:xfrm>
          <a:custGeom>
            <a:avLst/>
            <a:gdLst/>
            <a:ahLst/>
            <a:cxnLst/>
            <a:rect r="r" b="b" t="t" l="l"/>
            <a:pathLst>
              <a:path h="7518464" w="12329610">
                <a:moveTo>
                  <a:pt x="0" y="0"/>
                </a:moveTo>
                <a:lnTo>
                  <a:pt x="12329610" y="0"/>
                </a:lnTo>
                <a:lnTo>
                  <a:pt x="12329610" y="7518464"/>
                </a:lnTo>
                <a:lnTo>
                  <a:pt x="0" y="75184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3204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87196" y="3096648"/>
            <a:ext cx="11238798" cy="52396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50699" indent="-375349" lvl="1">
              <a:lnSpc>
                <a:spcPts val="5215"/>
              </a:lnSpc>
              <a:buFont typeface="Arial"/>
              <a:buChar char="•"/>
            </a:pPr>
            <a:r>
              <a:rPr lang="en-US" sz="3477">
                <a:solidFill>
                  <a:srgbClr val="112838"/>
                </a:solidFill>
                <a:latin typeface="Rubik"/>
              </a:rPr>
              <a:t>2. největší město Portugalska</a:t>
            </a:r>
          </a:p>
          <a:p>
            <a:pPr marL="750699" indent="-375349" lvl="1">
              <a:lnSpc>
                <a:spcPts val="5215"/>
              </a:lnSpc>
              <a:buFont typeface="Arial"/>
              <a:buChar char="•"/>
            </a:pPr>
            <a:r>
              <a:rPr lang="en-US" sz="3477">
                <a:solidFill>
                  <a:srgbClr val="112838"/>
                </a:solidFill>
                <a:latin typeface="Rubik"/>
              </a:rPr>
              <a:t>vše je poměrně blízko</a:t>
            </a:r>
          </a:p>
          <a:p>
            <a:pPr marL="750699" indent="-375349" lvl="1">
              <a:lnSpc>
                <a:spcPts val="5215"/>
              </a:lnSpc>
              <a:buFont typeface="Arial"/>
              <a:buChar char="•"/>
            </a:pPr>
            <a:r>
              <a:rPr lang="en-US" sz="3477">
                <a:solidFill>
                  <a:srgbClr val="112838"/>
                </a:solidFill>
                <a:latin typeface="Rubik"/>
              </a:rPr>
              <a:t>skvělé metro</a:t>
            </a:r>
          </a:p>
          <a:p>
            <a:pPr marL="750699" indent="-375349" lvl="1">
              <a:lnSpc>
                <a:spcPts val="5215"/>
              </a:lnSpc>
              <a:buFont typeface="Arial"/>
              <a:buChar char="•"/>
            </a:pPr>
            <a:r>
              <a:rPr lang="en-US" sz="3477">
                <a:solidFill>
                  <a:srgbClr val="112838"/>
                </a:solidFill>
                <a:latin typeface="Rubik"/>
              </a:rPr>
              <a:t>oceán, surf</a:t>
            </a:r>
          </a:p>
          <a:p>
            <a:pPr marL="750699" indent="-375349" lvl="1">
              <a:lnSpc>
                <a:spcPts val="5215"/>
              </a:lnSpc>
              <a:buFont typeface="Arial"/>
              <a:buChar char="•"/>
            </a:pPr>
            <a:r>
              <a:rPr lang="en-US" sz="3477">
                <a:solidFill>
                  <a:srgbClr val="112838"/>
                </a:solidFill>
                <a:latin typeface="Rubik"/>
              </a:rPr>
              <a:t>nightlife</a:t>
            </a:r>
          </a:p>
          <a:p>
            <a:pPr marL="750699" indent="-375349" lvl="1">
              <a:lnSpc>
                <a:spcPts val="5215"/>
              </a:lnSpc>
              <a:buFont typeface="Arial"/>
              <a:buChar char="•"/>
            </a:pPr>
            <a:r>
              <a:rPr lang="en-US" sz="3477">
                <a:solidFill>
                  <a:srgbClr val="112838"/>
                </a:solidFill>
                <a:latin typeface="Rubik"/>
              </a:rPr>
              <a:t>přátelští locals</a:t>
            </a:r>
          </a:p>
          <a:p>
            <a:pPr marL="750699" indent="-375349" lvl="1">
              <a:lnSpc>
                <a:spcPts val="5215"/>
              </a:lnSpc>
              <a:buFont typeface="Arial"/>
              <a:buChar char="•"/>
            </a:pPr>
            <a:r>
              <a:rPr lang="en-US" sz="3477">
                <a:solidFill>
                  <a:srgbClr val="112838"/>
                </a:solidFill>
                <a:latin typeface="Rubik"/>
              </a:rPr>
              <a:t>studentské město</a:t>
            </a:r>
          </a:p>
          <a:p>
            <a:pPr>
              <a:lnSpc>
                <a:spcPts val="5215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0" y="962446"/>
            <a:ext cx="8624996" cy="12875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51"/>
              </a:lnSpc>
            </a:pPr>
            <a:r>
              <a:rPr lang="en-US" sz="9199">
                <a:solidFill>
                  <a:srgbClr val="112838"/>
                </a:solidFill>
                <a:latin typeface="Lazydog"/>
              </a:rPr>
              <a:t>PORTO</a:t>
            </a:r>
          </a:p>
        </p:txBody>
      </p:sp>
      <p:pic>
        <p:nvPicPr>
          <p:cNvPr name="Picture 5" id="5">
            <a:hlinkClick action="ppaction://media"/>
          </p:cNvPr>
          <p:cNvPicPr>
            <a:picLocks noChangeAspect="true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rcRect l="2929" t="3743" r="0" b="3743"/>
          <a:stretch>
            <a:fillRect/>
          </a:stretch>
        </p:blipFill>
        <p:spPr>
          <a:xfrm flipH="false" flipV="false" rot="0">
            <a:off x="12171146" y="0"/>
            <a:ext cx="6116854" cy="10138625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0">
            <a:off x="7899550" y="6646226"/>
            <a:ext cx="6462717" cy="4159602"/>
            <a:chOff x="0" y="0"/>
            <a:chExt cx="5513070" cy="354838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2540" y="-15240"/>
              <a:ext cx="5515610" cy="3563620"/>
            </a:xfrm>
            <a:custGeom>
              <a:avLst/>
              <a:gdLst/>
              <a:ahLst/>
              <a:cxnLst/>
              <a:rect r="r" b="b" t="t" l="l"/>
              <a:pathLst>
                <a:path h="3563620" w="551561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0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7"/>
              <a:stretch>
                <a:fillRect l="0" t="-53616" r="0" b="-53616"/>
              </a:stretch>
            </a:blipFill>
          </p:spPr>
        </p:sp>
      </p:grp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825994" y="4309480"/>
            <a:ext cx="6053817" cy="6053817"/>
          </a:xfrm>
          <a:custGeom>
            <a:avLst/>
            <a:gdLst/>
            <a:ahLst/>
            <a:cxnLst/>
            <a:rect r="r" b="b" t="t" l="l"/>
            <a:pathLst>
              <a:path h="6053817" w="6053817">
                <a:moveTo>
                  <a:pt x="0" y="0"/>
                </a:moveTo>
                <a:lnTo>
                  <a:pt x="6053817" y="0"/>
                </a:lnTo>
                <a:lnTo>
                  <a:pt x="6053817" y="6053817"/>
                </a:lnTo>
                <a:lnTo>
                  <a:pt x="0" y="60538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236982" y="6371130"/>
            <a:ext cx="12329610" cy="7518464"/>
          </a:xfrm>
          <a:custGeom>
            <a:avLst/>
            <a:gdLst/>
            <a:ahLst/>
            <a:cxnLst/>
            <a:rect r="r" b="b" t="t" l="l"/>
            <a:pathLst>
              <a:path h="7518464" w="12329610">
                <a:moveTo>
                  <a:pt x="0" y="0"/>
                </a:moveTo>
                <a:lnTo>
                  <a:pt x="12329610" y="0"/>
                </a:lnTo>
                <a:lnTo>
                  <a:pt x="12329610" y="7518464"/>
                </a:lnTo>
                <a:lnTo>
                  <a:pt x="0" y="75184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3204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236982" y="1247594"/>
            <a:ext cx="5414911" cy="3061886"/>
          </a:xfrm>
          <a:custGeom>
            <a:avLst/>
            <a:gdLst/>
            <a:ahLst/>
            <a:cxnLst/>
            <a:rect r="r" b="b" t="t" l="l"/>
            <a:pathLst>
              <a:path h="3061886" w="5414911">
                <a:moveTo>
                  <a:pt x="0" y="0"/>
                </a:moveTo>
                <a:lnTo>
                  <a:pt x="5414910" y="0"/>
                </a:lnTo>
                <a:lnTo>
                  <a:pt x="5414910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662768" y="-883695"/>
            <a:ext cx="5414911" cy="3061886"/>
          </a:xfrm>
          <a:custGeom>
            <a:avLst/>
            <a:gdLst/>
            <a:ahLst/>
            <a:cxnLst/>
            <a:rect r="r" b="b" t="t" l="l"/>
            <a:pathLst>
              <a:path h="3061886" w="5414911">
                <a:moveTo>
                  <a:pt x="0" y="0"/>
                </a:moveTo>
                <a:lnTo>
                  <a:pt x="5414911" y="0"/>
                </a:lnTo>
                <a:lnTo>
                  <a:pt x="5414911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021936" y="-63138"/>
            <a:ext cx="8994137" cy="10413275"/>
          </a:xfrm>
          <a:custGeom>
            <a:avLst/>
            <a:gdLst/>
            <a:ahLst/>
            <a:cxnLst/>
            <a:rect r="r" b="b" t="t" l="l"/>
            <a:pathLst>
              <a:path h="10413275" w="8994137">
                <a:moveTo>
                  <a:pt x="0" y="0"/>
                </a:moveTo>
                <a:lnTo>
                  <a:pt x="8994137" y="0"/>
                </a:lnTo>
                <a:lnTo>
                  <a:pt x="8994137" y="10413276"/>
                </a:lnTo>
                <a:lnTo>
                  <a:pt x="0" y="104132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43493" r="0" b="-43493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98589" y="3799067"/>
            <a:ext cx="10517252" cy="6068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93695" indent="-346847" lvl="1">
              <a:lnSpc>
                <a:spcPts val="4819"/>
              </a:lnSpc>
              <a:buFont typeface="Arial"/>
              <a:buChar char="•"/>
            </a:pPr>
            <a:r>
              <a:rPr lang="en-US" sz="3213">
                <a:solidFill>
                  <a:srgbClr val="112838"/>
                </a:solidFill>
                <a:latin typeface="Rubik"/>
              </a:rPr>
              <a:t>stipendium 600 € / měsíc</a:t>
            </a:r>
          </a:p>
          <a:p>
            <a:pPr marL="693695" indent="-346847" lvl="1">
              <a:lnSpc>
                <a:spcPts val="4819"/>
              </a:lnSpc>
              <a:buFont typeface="Arial"/>
              <a:buChar char="•"/>
            </a:pPr>
            <a:r>
              <a:rPr lang="en-US" sz="3213">
                <a:solidFill>
                  <a:srgbClr val="112838"/>
                </a:solidFill>
                <a:latin typeface="Rubik"/>
              </a:rPr>
              <a:t>ubytování</a:t>
            </a:r>
          </a:p>
          <a:p>
            <a:pPr marL="693695" indent="-346847" lvl="1">
              <a:lnSpc>
                <a:spcPts val="4819"/>
              </a:lnSpc>
              <a:buFont typeface="Arial"/>
              <a:buChar char="•"/>
            </a:pPr>
            <a:r>
              <a:rPr lang="en-US" sz="3213">
                <a:solidFill>
                  <a:srgbClr val="112838"/>
                </a:solidFill>
                <a:latin typeface="Rubik"/>
              </a:rPr>
              <a:t>jídlo</a:t>
            </a:r>
          </a:p>
          <a:p>
            <a:pPr marL="693695" indent="-346847" lvl="1">
              <a:lnSpc>
                <a:spcPts val="4819"/>
              </a:lnSpc>
              <a:buFont typeface="Arial"/>
              <a:buChar char="•"/>
            </a:pPr>
            <a:r>
              <a:rPr lang="en-US" sz="3213">
                <a:solidFill>
                  <a:srgbClr val="112838"/>
                </a:solidFill>
                <a:latin typeface="Rubik"/>
              </a:rPr>
              <a:t>veřejná doprava (metro do 23 let ZDARMA)</a:t>
            </a:r>
          </a:p>
          <a:p>
            <a:pPr marL="693695" indent="-346847" lvl="1">
              <a:lnSpc>
                <a:spcPts val="4819"/>
              </a:lnSpc>
              <a:buFont typeface="Arial"/>
              <a:buChar char="•"/>
            </a:pPr>
            <a:r>
              <a:rPr lang="en-US" sz="3213">
                <a:solidFill>
                  <a:srgbClr val="112838"/>
                </a:solidFill>
                <a:latin typeface="Rubik"/>
              </a:rPr>
              <a:t>kapesné s sebou!</a:t>
            </a:r>
          </a:p>
          <a:p>
            <a:pPr marL="693695" indent="-346847" lvl="1">
              <a:lnSpc>
                <a:spcPts val="4819"/>
              </a:lnSpc>
              <a:buFont typeface="Arial"/>
              <a:buChar char="•"/>
            </a:pPr>
            <a:r>
              <a:rPr lang="en-US" sz="3213">
                <a:solidFill>
                  <a:srgbClr val="112838"/>
                </a:solidFill>
                <a:latin typeface="Rubik"/>
              </a:rPr>
              <a:t>VÝLETY</a:t>
            </a:r>
          </a:p>
          <a:p>
            <a:pPr marL="693695" indent="-346847" lvl="1">
              <a:lnSpc>
                <a:spcPts val="4819"/>
              </a:lnSpc>
              <a:buFont typeface="Arial"/>
              <a:buChar char="•"/>
            </a:pPr>
            <a:r>
              <a:rPr lang="en-US" sz="3213">
                <a:solidFill>
                  <a:srgbClr val="112838"/>
                </a:solidFill>
                <a:latin typeface="Rubik"/>
              </a:rPr>
              <a:t>koncerty</a:t>
            </a:r>
          </a:p>
          <a:p>
            <a:pPr marL="693695" indent="-346847" lvl="1">
              <a:lnSpc>
                <a:spcPts val="4819"/>
              </a:lnSpc>
              <a:buFont typeface="Arial"/>
              <a:buChar char="•"/>
            </a:pPr>
            <a:r>
              <a:rPr lang="en-US" sz="3213">
                <a:solidFill>
                  <a:srgbClr val="112838"/>
                </a:solidFill>
                <a:latin typeface="Rubik"/>
              </a:rPr>
              <a:t>suvenýry</a:t>
            </a:r>
          </a:p>
          <a:p>
            <a:pPr>
              <a:lnSpc>
                <a:spcPts val="4819"/>
              </a:lnSpc>
            </a:pPr>
          </a:p>
          <a:p>
            <a:pPr>
              <a:lnSpc>
                <a:spcPts val="4819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519004" y="1825476"/>
            <a:ext cx="8624996" cy="12875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51"/>
              </a:lnSpc>
            </a:pPr>
            <a:r>
              <a:rPr lang="en-US" sz="9199">
                <a:solidFill>
                  <a:srgbClr val="112838"/>
                </a:solidFill>
                <a:latin typeface="Lazydog"/>
              </a:rPr>
              <a:t>BUDGET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825994" y="4309480"/>
            <a:ext cx="6053817" cy="6053817"/>
          </a:xfrm>
          <a:custGeom>
            <a:avLst/>
            <a:gdLst/>
            <a:ahLst/>
            <a:cxnLst/>
            <a:rect r="r" b="b" t="t" l="l"/>
            <a:pathLst>
              <a:path h="6053817" w="6053817">
                <a:moveTo>
                  <a:pt x="0" y="0"/>
                </a:moveTo>
                <a:lnTo>
                  <a:pt x="6053817" y="0"/>
                </a:lnTo>
                <a:lnTo>
                  <a:pt x="6053817" y="6053817"/>
                </a:lnTo>
                <a:lnTo>
                  <a:pt x="0" y="60538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072177" y="8866160"/>
            <a:ext cx="12329610" cy="7518464"/>
          </a:xfrm>
          <a:custGeom>
            <a:avLst/>
            <a:gdLst/>
            <a:ahLst/>
            <a:cxnLst/>
            <a:rect r="r" b="b" t="t" l="l"/>
            <a:pathLst>
              <a:path h="7518464" w="12329610">
                <a:moveTo>
                  <a:pt x="0" y="0"/>
                </a:moveTo>
                <a:lnTo>
                  <a:pt x="12329610" y="0"/>
                </a:lnTo>
                <a:lnTo>
                  <a:pt x="12329610" y="7518464"/>
                </a:lnTo>
                <a:lnTo>
                  <a:pt x="0" y="75184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3204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65321" y="1585224"/>
            <a:ext cx="11201364" cy="11933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63"/>
              </a:lnSpc>
            </a:pPr>
            <a:r>
              <a:rPr lang="en-US" sz="8456">
                <a:solidFill>
                  <a:srgbClr val="112838"/>
                </a:solidFill>
                <a:latin typeface="Lazydog"/>
              </a:rPr>
              <a:t>OUR ACCOMODATION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4236982" y="1247594"/>
            <a:ext cx="5414911" cy="3061886"/>
          </a:xfrm>
          <a:custGeom>
            <a:avLst/>
            <a:gdLst/>
            <a:ahLst/>
            <a:cxnLst/>
            <a:rect r="r" b="b" t="t" l="l"/>
            <a:pathLst>
              <a:path h="3061886" w="5414911">
                <a:moveTo>
                  <a:pt x="0" y="0"/>
                </a:moveTo>
                <a:lnTo>
                  <a:pt x="5414910" y="0"/>
                </a:lnTo>
                <a:lnTo>
                  <a:pt x="5414910" y="3061886"/>
                </a:lnTo>
                <a:lnTo>
                  <a:pt x="0" y="30618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076913" y="647248"/>
            <a:ext cx="3204399" cy="1951770"/>
          </a:xfrm>
          <a:custGeom>
            <a:avLst/>
            <a:gdLst/>
            <a:ahLst/>
            <a:cxnLst/>
            <a:rect r="r" b="b" t="t" l="l"/>
            <a:pathLst>
              <a:path h="1951770" w="3204399">
                <a:moveTo>
                  <a:pt x="0" y="0"/>
                </a:moveTo>
                <a:lnTo>
                  <a:pt x="3204399" y="0"/>
                </a:lnTo>
                <a:lnTo>
                  <a:pt x="3204399" y="1951770"/>
                </a:lnTo>
                <a:lnTo>
                  <a:pt x="0" y="19517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140867" y="0"/>
            <a:ext cx="7147133" cy="10281281"/>
          </a:xfrm>
          <a:custGeom>
            <a:avLst/>
            <a:gdLst/>
            <a:ahLst/>
            <a:cxnLst/>
            <a:rect r="r" b="b" t="t" l="l"/>
            <a:pathLst>
              <a:path h="10281281" w="7147133">
                <a:moveTo>
                  <a:pt x="0" y="0"/>
                </a:moveTo>
                <a:lnTo>
                  <a:pt x="7147133" y="0"/>
                </a:lnTo>
                <a:lnTo>
                  <a:pt x="7147133" y="10281281"/>
                </a:lnTo>
                <a:lnTo>
                  <a:pt x="0" y="102812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5457" t="-2804" r="-5457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29404" y="3827063"/>
            <a:ext cx="9888500" cy="40914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79894" indent="-389947" lvl="1">
              <a:lnSpc>
                <a:spcPts val="5418"/>
              </a:lnSpc>
              <a:buFont typeface="Arial"/>
              <a:buChar char="•"/>
            </a:pPr>
            <a:r>
              <a:rPr lang="en-US" sz="3612">
                <a:solidFill>
                  <a:srgbClr val="112838"/>
                </a:solidFill>
                <a:latin typeface="Rubik"/>
              </a:rPr>
              <a:t>s</a:t>
            </a:r>
            <a:r>
              <a:rPr lang="en-US" sz="3612">
                <a:solidFill>
                  <a:srgbClr val="112838"/>
                </a:solidFill>
                <a:latin typeface="Rubik"/>
              </a:rPr>
              <a:t>tudentská rezidence Micampus Porto</a:t>
            </a:r>
          </a:p>
          <a:p>
            <a:pPr marL="779894" indent="-389947" lvl="1">
              <a:lnSpc>
                <a:spcPts val="5418"/>
              </a:lnSpc>
              <a:buFont typeface="Arial"/>
              <a:buChar char="•"/>
            </a:pPr>
            <a:r>
              <a:rPr lang="en-US" sz="3612">
                <a:solidFill>
                  <a:srgbClr val="112838"/>
                </a:solidFill>
                <a:latin typeface="Rubik"/>
              </a:rPr>
              <a:t>530 euro / měsíc</a:t>
            </a:r>
          </a:p>
          <a:p>
            <a:pPr marL="779894" indent="-389947" lvl="1">
              <a:lnSpc>
                <a:spcPts val="5418"/>
              </a:lnSpc>
              <a:buFont typeface="Arial"/>
              <a:buChar char="•"/>
            </a:pPr>
            <a:r>
              <a:rPr lang="en-US" sz="3612">
                <a:solidFill>
                  <a:srgbClr val="112838"/>
                </a:solidFill>
                <a:latin typeface="Rubik"/>
              </a:rPr>
              <a:t>komunita lidí</a:t>
            </a:r>
          </a:p>
          <a:p>
            <a:pPr marL="779894" indent="-389947" lvl="1">
              <a:lnSpc>
                <a:spcPts val="5418"/>
              </a:lnSpc>
              <a:buFont typeface="Arial"/>
              <a:buChar char="•"/>
            </a:pPr>
            <a:r>
              <a:rPr lang="en-US" sz="3612">
                <a:solidFill>
                  <a:srgbClr val="112838"/>
                </a:solidFill>
                <a:latin typeface="Rubik"/>
              </a:rPr>
              <a:t>cooking, dance, gym classes</a:t>
            </a:r>
          </a:p>
          <a:p>
            <a:pPr marL="779894" indent="-389947" lvl="1">
              <a:lnSpc>
                <a:spcPts val="5418"/>
              </a:lnSpc>
              <a:buFont typeface="Arial"/>
              <a:buChar char="•"/>
            </a:pPr>
            <a:r>
              <a:rPr lang="en-US" sz="3612">
                <a:solidFill>
                  <a:srgbClr val="112838"/>
                </a:solidFill>
                <a:latin typeface="Rubik"/>
              </a:rPr>
              <a:t>fitness, společenská místnost, studijní místnost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4618616" y="6515073"/>
            <a:ext cx="5978934" cy="3848224"/>
            <a:chOff x="0" y="0"/>
            <a:chExt cx="5513070" cy="354838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-2540" y="-15240"/>
              <a:ext cx="5515610" cy="3563620"/>
            </a:xfrm>
            <a:custGeom>
              <a:avLst/>
              <a:gdLst/>
              <a:ahLst/>
              <a:cxnLst/>
              <a:rect r="r" b="b" t="t" l="l"/>
              <a:pathLst>
                <a:path h="3563620" w="551561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0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11"/>
              <a:stretch>
                <a:fillRect l="0" t="-27712" r="0" b="-27712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6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597343" y="2039818"/>
            <a:ext cx="3742186" cy="3742186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16666" r="0" b="-16666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356954" y="698562"/>
            <a:ext cx="11201364" cy="11933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63"/>
              </a:lnSpc>
            </a:pPr>
            <a:r>
              <a:rPr lang="en-US" sz="8456">
                <a:solidFill>
                  <a:srgbClr val="112838"/>
                </a:solidFill>
                <a:latin typeface="Lazydog"/>
              </a:rPr>
              <a:t>OUR ACCOMODATION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0649551" y="-676518"/>
            <a:ext cx="5978934" cy="3848224"/>
            <a:chOff x="0" y="0"/>
            <a:chExt cx="5513070" cy="354838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2540" y="-15240"/>
              <a:ext cx="5515610" cy="3563620"/>
            </a:xfrm>
            <a:custGeom>
              <a:avLst/>
              <a:gdLst/>
              <a:ahLst/>
              <a:cxnLst/>
              <a:rect r="r" b="b" t="t" l="l"/>
              <a:pathLst>
                <a:path h="3563620" w="551561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0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3"/>
              <a:stretch>
                <a:fillRect l="0" t="-27712" r="0" b="-27712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3639018" y="1891876"/>
            <a:ext cx="3965580" cy="7846582"/>
            <a:chOff x="0" y="0"/>
            <a:chExt cx="2620010" cy="518414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85420" y="156210"/>
              <a:ext cx="2251710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171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4"/>
              <a:stretch>
                <a:fillRect l="-12302" t="0" r="-12302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578312" y="187909"/>
              <a:ext cx="66636" cy="63602"/>
            </a:xfrm>
            <a:custGeom>
              <a:avLst/>
              <a:gdLst/>
              <a:ahLst/>
              <a:cxnLst/>
              <a:rect r="r" b="b" t="t" l="l"/>
              <a:pathLst>
                <a:path h="63602" w="66636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683818" y="1891876"/>
            <a:ext cx="3932061" cy="7780258"/>
            <a:chOff x="0" y="0"/>
            <a:chExt cx="2620010" cy="518414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185420" y="156210"/>
              <a:ext cx="2251710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171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5"/>
              <a:stretch>
                <a:fillRect l="-12302" t="0" r="-12302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1578312" y="187909"/>
              <a:ext cx="66636" cy="63602"/>
            </a:xfrm>
            <a:custGeom>
              <a:avLst/>
              <a:gdLst/>
              <a:ahLst/>
              <a:cxnLst/>
              <a:rect r="r" b="b" t="t" l="l"/>
              <a:pathLst>
                <a:path h="63602" w="66636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5016631" y="5040630"/>
            <a:ext cx="5246370" cy="5246370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0" t="-16666" r="0" b="-16666"/>
              </a:stretch>
            </a:blip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9842439" y="6502033"/>
            <a:ext cx="3431757" cy="3431757"/>
            <a:chOff x="0" y="0"/>
            <a:chExt cx="812800" cy="8128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0" t="-16666" r="0" b="-16666"/>
              </a:stretch>
            </a:blipFill>
          </p:spPr>
        </p:sp>
      </p:grpSp>
      <p:grpSp>
        <p:nvGrpSpPr>
          <p:cNvPr name="Group 31" id="31"/>
          <p:cNvGrpSpPr/>
          <p:nvPr/>
        </p:nvGrpSpPr>
        <p:grpSpPr>
          <a:xfrm rot="0">
            <a:off x="9144000" y="2039818"/>
            <a:ext cx="3397722" cy="3397722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0" t="-16666" r="0" b="-16666"/>
              </a:stretch>
            </a:blipFill>
          </p:spPr>
        </p:sp>
      </p:grpSp>
      <p:grpSp>
        <p:nvGrpSpPr>
          <p:cNvPr name="Group 33" id="33"/>
          <p:cNvGrpSpPr/>
          <p:nvPr/>
        </p:nvGrpSpPr>
        <p:grpSpPr>
          <a:xfrm rot="0">
            <a:off x="8364548" y="3916713"/>
            <a:ext cx="3796907" cy="3796907"/>
            <a:chOff x="0" y="0"/>
            <a:chExt cx="812800" cy="8128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0" t="-16666" r="0" b="-16666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DAGAKmyVaec</dc:identifier>
  <dcterms:modified xsi:type="dcterms:W3CDTF">2011-08-01T06:04:30Z</dcterms:modified>
  <cp:revision>1</cp:revision>
  <dc:title>Let's Explore portugal!</dc:title>
</cp:coreProperties>
</file>