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64" r:id="rId3"/>
    <p:sldId id="259" r:id="rId4"/>
    <p:sldId id="260" r:id="rId5"/>
    <p:sldId id="261" r:id="rId6"/>
    <p:sldId id="265" r:id="rId7"/>
    <p:sldId id="275" r:id="rId8"/>
    <p:sldId id="272" r:id="rId9"/>
    <p:sldId id="267" r:id="rId10"/>
    <p:sldId id="263" r:id="rId11"/>
    <p:sldId id="268" r:id="rId12"/>
    <p:sldId id="273" r:id="rId13"/>
    <p:sldId id="270" r:id="rId14"/>
    <p:sldId id="274" r:id="rId15"/>
    <p:sldId id="262" r:id="rId16"/>
    <p:sldId id="271" r:id="rId17"/>
    <p:sldId id="266" r:id="rId18"/>
    <p:sldId id="258" r:id="rId19"/>
    <p:sldId id="269" r:id="rId2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rdF2Y1y/iZumV6PIGETPgw==" hashData="A5L4Fdxq0QdWfdar2pqJz94DFkfKlgZZihcwm1pSXBErozAfy6YBQOMyBYVnonMVSvmhhAx1WXBMdgF+wxT05A=="/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3480" autoAdjust="0"/>
    <p:restoredTop sz="94660"/>
  </p:normalViewPr>
  <p:slideViewPr>
    <p:cSldViewPr>
      <p:cViewPr varScale="1">
        <p:scale>
          <a:sx n="120" d="100"/>
          <a:sy n="120" d="100"/>
        </p:scale>
        <p:origin x="942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C698F6-75C8-4B9F-9408-640A87ED616E}" type="datetimeFigureOut">
              <a:rPr lang="cs-CZ" smtClean="0"/>
              <a:pPr/>
              <a:t>27.01.2022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D6CA38-495D-475E-B037-E5C5F8FB48F9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EC55A-037D-492D-88A0-DBAAD74C779E}" type="datetimeFigureOut">
              <a:rPr lang="cs-CZ" smtClean="0"/>
              <a:pPr/>
              <a:t>27.01.2022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21F5B-6772-4B3F-99AE-D52BC53D1AE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EC55A-037D-492D-88A0-DBAAD74C779E}" type="datetimeFigureOut">
              <a:rPr lang="cs-CZ" smtClean="0"/>
              <a:pPr/>
              <a:t>27.01.2022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21F5B-6772-4B3F-99AE-D52BC53D1AE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EC55A-037D-492D-88A0-DBAAD74C779E}" type="datetimeFigureOut">
              <a:rPr lang="cs-CZ" smtClean="0"/>
              <a:pPr/>
              <a:t>27.01.2022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21F5B-6772-4B3F-99AE-D52BC53D1AE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EC55A-037D-492D-88A0-DBAAD74C779E}" type="datetimeFigureOut">
              <a:rPr lang="cs-CZ" smtClean="0"/>
              <a:pPr/>
              <a:t>27.01.2022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21F5B-6772-4B3F-99AE-D52BC53D1AE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EC55A-037D-492D-88A0-DBAAD74C779E}" type="datetimeFigureOut">
              <a:rPr lang="cs-CZ" smtClean="0"/>
              <a:pPr/>
              <a:t>27.01.2022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21F5B-6772-4B3F-99AE-D52BC53D1AE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EC55A-037D-492D-88A0-DBAAD74C779E}" type="datetimeFigureOut">
              <a:rPr lang="cs-CZ" smtClean="0"/>
              <a:pPr/>
              <a:t>27.01.2022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21F5B-6772-4B3F-99AE-D52BC53D1AE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EC55A-037D-492D-88A0-DBAAD74C779E}" type="datetimeFigureOut">
              <a:rPr lang="cs-CZ" smtClean="0"/>
              <a:pPr/>
              <a:t>27.01.2022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21F5B-6772-4B3F-99AE-D52BC53D1AE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EC55A-037D-492D-88A0-DBAAD74C779E}" type="datetimeFigureOut">
              <a:rPr lang="cs-CZ" smtClean="0"/>
              <a:pPr/>
              <a:t>27.01.2022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21F5B-6772-4B3F-99AE-D52BC53D1AE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EC55A-037D-492D-88A0-DBAAD74C779E}" type="datetimeFigureOut">
              <a:rPr lang="cs-CZ" smtClean="0"/>
              <a:pPr/>
              <a:t>27.01.2022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21F5B-6772-4B3F-99AE-D52BC53D1AE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EC55A-037D-492D-88A0-DBAAD74C779E}" type="datetimeFigureOut">
              <a:rPr lang="cs-CZ" smtClean="0"/>
              <a:pPr/>
              <a:t>27.01.2022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21F5B-6772-4B3F-99AE-D52BC53D1AE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EC55A-037D-492D-88A0-DBAAD74C779E}" type="datetimeFigureOut">
              <a:rPr lang="cs-CZ" smtClean="0"/>
              <a:pPr/>
              <a:t>27.01.2022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21F5B-6772-4B3F-99AE-D52BC53D1AE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8EC55A-037D-492D-88A0-DBAAD74C779E}" type="datetimeFigureOut">
              <a:rPr lang="cs-CZ" smtClean="0"/>
              <a:pPr/>
              <a:t>27.01.2022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C21F5B-6772-4B3F-99AE-D52BC53D1AE1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microsoft.com/office/2007/relationships/media" Target="../media/media12.m4a"/><Relationship Id="rId7" Type="http://schemas.openxmlformats.org/officeDocument/2006/relationships/slideLayout" Target="../slideLayouts/slideLayout1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6" Type="http://schemas.openxmlformats.org/officeDocument/2006/relationships/audio" Target="../media/media13.m4a"/><Relationship Id="rId5" Type="http://schemas.microsoft.com/office/2007/relationships/media" Target="../media/media13.m4a"/><Relationship Id="rId4" Type="http://schemas.openxmlformats.org/officeDocument/2006/relationships/audio" Target="../media/media12.m4a"/><Relationship Id="rId9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media" Target="../media/media15.m4a"/><Relationship Id="rId7" Type="http://schemas.openxmlformats.org/officeDocument/2006/relationships/image" Target="../media/image2.png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6" Type="http://schemas.openxmlformats.org/officeDocument/2006/relationships/image" Target="../media/image9.png"/><Relationship Id="rId5" Type="http://schemas.openxmlformats.org/officeDocument/2006/relationships/slideLayout" Target="../slideLayouts/slideLayout1.xml"/><Relationship Id="rId4" Type="http://schemas.openxmlformats.org/officeDocument/2006/relationships/audio" Target="../media/media15.m4a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5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media" Target="../media/media18.m4a"/><Relationship Id="rId7" Type="http://schemas.openxmlformats.org/officeDocument/2006/relationships/image" Target="../media/image2.png"/><Relationship Id="rId2" Type="http://schemas.openxmlformats.org/officeDocument/2006/relationships/audio" Target="../media/media17.m4a"/><Relationship Id="rId1" Type="http://schemas.microsoft.com/office/2007/relationships/media" Target="../media/media17.m4a"/><Relationship Id="rId6" Type="http://schemas.openxmlformats.org/officeDocument/2006/relationships/image" Target="../media/image10.png"/><Relationship Id="rId5" Type="http://schemas.openxmlformats.org/officeDocument/2006/relationships/slideLayout" Target="../slideLayouts/slideLayout1.xml"/><Relationship Id="rId4" Type="http://schemas.openxmlformats.org/officeDocument/2006/relationships/audio" Target="../media/media18.m4a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9.m4a"/><Relationship Id="rId1" Type="http://schemas.microsoft.com/office/2007/relationships/media" Target="../media/media19.m4a"/><Relationship Id="rId5" Type="http://schemas.openxmlformats.org/officeDocument/2006/relationships/image" Target="../media/image2.png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0.m4a"/><Relationship Id="rId1" Type="http://schemas.microsoft.com/office/2007/relationships/media" Target="../media/media20.m4a"/><Relationship Id="rId5" Type="http://schemas.openxmlformats.org/officeDocument/2006/relationships/image" Target="../media/image2.png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1.m4a"/><Relationship Id="rId1" Type="http://schemas.microsoft.com/office/2007/relationships/media" Target="../media/media21.m4a"/><Relationship Id="rId5" Type="http://schemas.openxmlformats.org/officeDocument/2006/relationships/image" Target="../media/image2.png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2.m4a"/><Relationship Id="rId1" Type="http://schemas.microsoft.com/office/2007/relationships/media" Target="../media/media22.m4a"/><Relationship Id="rId5" Type="http://schemas.openxmlformats.org/officeDocument/2006/relationships/image" Target="../media/image2.png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asepraha10.cz/zpravy-13/praha-je-treti-nejatraktivnejsi-mesto-na-svete" TargetMode="External"/><Relationship Id="rId2" Type="http://schemas.openxmlformats.org/officeDocument/2006/relationships/hyperlink" Target="https://pixabay.com/cs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z.pinterest.com/pin/627196685601056365/Obr&#225;zek" TargetMode="External"/><Relationship Id="rId4" Type="http://schemas.openxmlformats.org/officeDocument/2006/relationships/hyperlink" Target="https://zena.aktualne.cz/rodina/duggarovi-19-potomku-zneuzivani-deti-a-vira-v-boha/r~i:article:808243/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7.jpeg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6.jpeg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media" Target="../media/media8.m4a"/><Relationship Id="rId7" Type="http://schemas.openxmlformats.org/officeDocument/2006/relationships/image" Target="../media/image2.png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3.png"/><Relationship Id="rId5" Type="http://schemas.openxmlformats.org/officeDocument/2006/relationships/slideLayout" Target="../slideLayouts/slideLayout1.xml"/><Relationship Id="rId4" Type="http://schemas.openxmlformats.org/officeDocument/2006/relationships/audio" Target="../media/media8.m4a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cs-CZ" sz="3200" b="1" i="1" dirty="0"/>
              <a:t>RODINA</a:t>
            </a:r>
          </a:p>
        </p:txBody>
      </p:sp>
      <p:pic>
        <p:nvPicPr>
          <p:cNvPr id="7" name="Obrázek 6" descr="boy-2726475_128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71600" y="332656"/>
            <a:ext cx="7488832" cy="6359656"/>
          </a:xfrm>
          <a:prstGeom prst="rect">
            <a:avLst/>
          </a:prstGeom>
        </p:spPr>
      </p:pic>
      <p:pic>
        <p:nvPicPr>
          <p:cNvPr id="4" name="Nahraný zvuk">
            <a:hlinkClick r:id="" action="ppaction://media"/>
            <a:extLst>
              <a:ext uri="{FF2B5EF4-FFF2-40B4-BE49-F238E27FC236}">
                <a16:creationId xmlns:a16="http://schemas.microsoft.com/office/drawing/2014/main" id="{322DED04-F1AD-4F5D-9A83-606935A9D15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24945" y="476672"/>
            <a:ext cx="487363" cy="487363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FEB286E8-320F-464C-8B39-E0A8805D8406}"/>
              </a:ext>
            </a:extLst>
          </p:cNvPr>
          <p:cNvSpPr txBox="1"/>
          <p:nvPr/>
        </p:nvSpPr>
        <p:spPr>
          <a:xfrm>
            <a:off x="5724128" y="6405824"/>
            <a:ext cx="1440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/>
              <a:t>Obrázek 1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660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cs-CZ" sz="2800" dirty="0"/>
              <a:t>Klikni na ikonku 1.</a:t>
            </a:r>
            <a:br>
              <a:rPr lang="cs-CZ" sz="2800" dirty="0"/>
            </a:br>
            <a:endParaRPr lang="cs-CZ" sz="2800" dirty="0"/>
          </a:p>
        </p:txBody>
      </p:sp>
      <p:pic>
        <p:nvPicPr>
          <p:cNvPr id="3" name="Obrázek 2" descr="123095533_371072407670145_4017991079018237358_n.jpg"/>
          <p:cNvPicPr>
            <a:picLocks noChangeAspect="1"/>
          </p:cNvPicPr>
          <p:nvPr/>
        </p:nvPicPr>
        <p:blipFill>
          <a:blip r:embed="rId8" cstate="print"/>
          <a:srcRect t="1181" b="2344"/>
          <a:stretch>
            <a:fillRect/>
          </a:stretch>
        </p:blipFill>
        <p:spPr>
          <a:xfrm>
            <a:off x="1935480" y="404664"/>
            <a:ext cx="5273040" cy="5976664"/>
          </a:xfrm>
          <a:prstGeom prst="rect">
            <a:avLst/>
          </a:prstGeom>
        </p:spPr>
      </p:pic>
      <p:sp>
        <p:nvSpPr>
          <p:cNvPr id="10" name="Zaoblený obdélník 9"/>
          <p:cNvSpPr/>
          <p:nvPr/>
        </p:nvSpPr>
        <p:spPr>
          <a:xfrm>
            <a:off x="2339752" y="2780928"/>
            <a:ext cx="504056" cy="360040"/>
          </a:xfrm>
          <a:prstGeom prst="round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800" b="1" i="1" dirty="0">
                <a:solidFill>
                  <a:schemeClr val="tx1"/>
                </a:solidFill>
              </a:rPr>
              <a:t>STRÝC</a:t>
            </a:r>
          </a:p>
        </p:txBody>
      </p:sp>
      <p:sp>
        <p:nvSpPr>
          <p:cNvPr id="11" name="Zaoblený obdélník 10"/>
          <p:cNvSpPr/>
          <p:nvPr/>
        </p:nvSpPr>
        <p:spPr>
          <a:xfrm>
            <a:off x="3203848" y="2924944"/>
            <a:ext cx="432048" cy="288032"/>
          </a:xfrm>
          <a:prstGeom prst="round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800" b="1" i="1" dirty="0">
                <a:solidFill>
                  <a:schemeClr val="tx1"/>
                </a:solidFill>
              </a:rPr>
              <a:t>TETA</a:t>
            </a:r>
          </a:p>
        </p:txBody>
      </p:sp>
      <p:sp>
        <p:nvSpPr>
          <p:cNvPr id="12" name="Zaoblený obdélník 11"/>
          <p:cNvSpPr/>
          <p:nvPr/>
        </p:nvSpPr>
        <p:spPr>
          <a:xfrm>
            <a:off x="4139952" y="3212976"/>
            <a:ext cx="1080120" cy="360040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900" b="1" i="1" dirty="0">
                <a:solidFill>
                  <a:schemeClr val="tx1"/>
                </a:solidFill>
              </a:rPr>
              <a:t>SESTRA / BRATR </a:t>
            </a:r>
          </a:p>
          <a:p>
            <a:pPr algn="ctr"/>
            <a:r>
              <a:rPr lang="cs-CZ" sz="900" b="1" i="1" dirty="0">
                <a:solidFill>
                  <a:schemeClr val="tx1"/>
                </a:solidFill>
              </a:rPr>
              <a:t>SOUROZENCI</a:t>
            </a:r>
          </a:p>
        </p:txBody>
      </p:sp>
      <p:sp>
        <p:nvSpPr>
          <p:cNvPr id="15" name="Zaoblený obdélník 14"/>
          <p:cNvSpPr/>
          <p:nvPr/>
        </p:nvSpPr>
        <p:spPr>
          <a:xfrm>
            <a:off x="4139952" y="4221088"/>
            <a:ext cx="1152128" cy="288032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900" b="1" i="1" dirty="0">
                <a:solidFill>
                  <a:schemeClr val="tx1"/>
                </a:solidFill>
              </a:rPr>
              <a:t>SYNOVEC  / NETEŘ</a:t>
            </a:r>
          </a:p>
        </p:txBody>
      </p:sp>
      <p:sp>
        <p:nvSpPr>
          <p:cNvPr id="17" name="Zaoblený obdélník 16"/>
          <p:cNvSpPr/>
          <p:nvPr/>
        </p:nvSpPr>
        <p:spPr>
          <a:xfrm>
            <a:off x="4355976" y="5229200"/>
            <a:ext cx="792088" cy="360040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900" b="1" i="1" dirty="0">
                <a:solidFill>
                  <a:schemeClr val="tx1"/>
                </a:solidFill>
              </a:rPr>
              <a:t>SESTŘENICE</a:t>
            </a:r>
          </a:p>
        </p:txBody>
      </p:sp>
      <p:sp>
        <p:nvSpPr>
          <p:cNvPr id="18" name="Zaoblený obdélník 17"/>
          <p:cNvSpPr/>
          <p:nvPr/>
        </p:nvSpPr>
        <p:spPr>
          <a:xfrm>
            <a:off x="5796136" y="2852936"/>
            <a:ext cx="576064" cy="288032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600" b="1" i="1" dirty="0">
                <a:solidFill>
                  <a:schemeClr val="tx1"/>
                </a:solidFill>
              </a:rPr>
              <a:t>MANŽELKA</a:t>
            </a:r>
          </a:p>
        </p:txBody>
      </p:sp>
      <p:sp>
        <p:nvSpPr>
          <p:cNvPr id="19" name="Zaoblený obdélník 18"/>
          <p:cNvSpPr/>
          <p:nvPr/>
        </p:nvSpPr>
        <p:spPr>
          <a:xfrm>
            <a:off x="6444208" y="2348880"/>
            <a:ext cx="720080" cy="288032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900" b="1" i="1" dirty="0">
                <a:solidFill>
                  <a:schemeClr val="tx1"/>
                </a:solidFill>
              </a:rPr>
              <a:t>MAMINKA</a:t>
            </a:r>
          </a:p>
        </p:txBody>
      </p:sp>
      <p:sp>
        <p:nvSpPr>
          <p:cNvPr id="20" name="Zaoblený obdélník 19"/>
          <p:cNvSpPr/>
          <p:nvPr/>
        </p:nvSpPr>
        <p:spPr>
          <a:xfrm>
            <a:off x="5652120" y="2348880"/>
            <a:ext cx="648072" cy="288032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900" b="1" i="1" dirty="0">
                <a:solidFill>
                  <a:schemeClr val="tx1"/>
                </a:solidFill>
              </a:rPr>
              <a:t>TATÍNEK</a:t>
            </a:r>
          </a:p>
        </p:txBody>
      </p:sp>
      <p:sp>
        <p:nvSpPr>
          <p:cNvPr id="21" name="Zaoblený obdélník 20"/>
          <p:cNvSpPr/>
          <p:nvPr/>
        </p:nvSpPr>
        <p:spPr>
          <a:xfrm>
            <a:off x="5724128" y="4581128"/>
            <a:ext cx="648072" cy="288032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900" b="1" i="1" dirty="0">
                <a:solidFill>
                  <a:schemeClr val="tx1"/>
                </a:solidFill>
              </a:rPr>
              <a:t>RODIČE</a:t>
            </a:r>
          </a:p>
        </p:txBody>
      </p:sp>
      <p:sp>
        <p:nvSpPr>
          <p:cNvPr id="22" name="Zaoblený obdélník 21"/>
          <p:cNvSpPr/>
          <p:nvPr/>
        </p:nvSpPr>
        <p:spPr>
          <a:xfrm>
            <a:off x="2843808" y="4941168"/>
            <a:ext cx="720080" cy="288032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900" b="1" i="1" dirty="0">
                <a:solidFill>
                  <a:schemeClr val="tx1"/>
                </a:solidFill>
              </a:rPr>
              <a:t>RODIČE</a:t>
            </a:r>
          </a:p>
        </p:txBody>
      </p:sp>
      <p:sp>
        <p:nvSpPr>
          <p:cNvPr id="23" name="Zaoblený obdélník 22"/>
          <p:cNvSpPr/>
          <p:nvPr/>
        </p:nvSpPr>
        <p:spPr>
          <a:xfrm>
            <a:off x="5796136" y="3861048"/>
            <a:ext cx="576064" cy="288032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800" b="1" i="1" dirty="0">
                <a:solidFill>
                  <a:schemeClr val="tx1"/>
                </a:solidFill>
              </a:rPr>
              <a:t>MANŽEL</a:t>
            </a:r>
          </a:p>
        </p:txBody>
      </p:sp>
      <p:sp>
        <p:nvSpPr>
          <p:cNvPr id="24" name="Zaoblený obdélník 23"/>
          <p:cNvSpPr/>
          <p:nvPr/>
        </p:nvSpPr>
        <p:spPr>
          <a:xfrm>
            <a:off x="5868144" y="5157192"/>
            <a:ext cx="576064" cy="288032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900" b="1" i="1" dirty="0">
                <a:solidFill>
                  <a:schemeClr val="tx1"/>
                </a:solidFill>
              </a:rPr>
              <a:t>SESTRA</a:t>
            </a:r>
          </a:p>
        </p:txBody>
      </p:sp>
      <p:sp>
        <p:nvSpPr>
          <p:cNvPr id="25" name="Zaoblený obdélník 24"/>
          <p:cNvSpPr/>
          <p:nvPr/>
        </p:nvSpPr>
        <p:spPr>
          <a:xfrm>
            <a:off x="5796136" y="5661248"/>
            <a:ext cx="648072" cy="288032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900" b="1" i="1" dirty="0">
                <a:solidFill>
                  <a:schemeClr val="tx1"/>
                </a:solidFill>
              </a:rPr>
              <a:t>BRATR</a:t>
            </a:r>
          </a:p>
        </p:txBody>
      </p:sp>
      <p:sp>
        <p:nvSpPr>
          <p:cNvPr id="26" name="Zaoblený obdélník 25"/>
          <p:cNvSpPr/>
          <p:nvPr/>
        </p:nvSpPr>
        <p:spPr>
          <a:xfrm>
            <a:off x="4355976" y="5877272"/>
            <a:ext cx="792088" cy="360040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b="1" i="1" dirty="0">
                <a:solidFill>
                  <a:schemeClr val="tx1"/>
                </a:solidFill>
              </a:rPr>
              <a:t>DĚTI</a:t>
            </a:r>
          </a:p>
        </p:txBody>
      </p:sp>
      <p:sp>
        <p:nvSpPr>
          <p:cNvPr id="27" name="Zaoblený obdélník 26"/>
          <p:cNvSpPr/>
          <p:nvPr/>
        </p:nvSpPr>
        <p:spPr>
          <a:xfrm>
            <a:off x="2123728" y="1772816"/>
            <a:ext cx="936104" cy="360040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100" b="1" i="1" dirty="0">
                <a:solidFill>
                  <a:schemeClr val="tx1"/>
                </a:solidFill>
              </a:rPr>
              <a:t>PRARODIČE</a:t>
            </a:r>
          </a:p>
        </p:txBody>
      </p:sp>
      <p:sp>
        <p:nvSpPr>
          <p:cNvPr id="28" name="Zaoblený obdélník 27"/>
          <p:cNvSpPr/>
          <p:nvPr/>
        </p:nvSpPr>
        <p:spPr>
          <a:xfrm>
            <a:off x="3131840" y="548680"/>
            <a:ext cx="792088" cy="360040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100" b="1" i="1" dirty="0">
                <a:solidFill>
                  <a:schemeClr val="tx1"/>
                </a:solidFill>
              </a:rPr>
              <a:t>BABIČKA</a:t>
            </a:r>
          </a:p>
        </p:txBody>
      </p:sp>
      <p:sp>
        <p:nvSpPr>
          <p:cNvPr id="29" name="Zaoblený obdélník 28"/>
          <p:cNvSpPr/>
          <p:nvPr/>
        </p:nvSpPr>
        <p:spPr>
          <a:xfrm>
            <a:off x="5364088" y="404664"/>
            <a:ext cx="792088" cy="360040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100" b="1" i="1" dirty="0">
                <a:solidFill>
                  <a:schemeClr val="tx1"/>
                </a:solidFill>
              </a:rPr>
              <a:t>DĚDEČEK</a:t>
            </a:r>
          </a:p>
        </p:txBody>
      </p:sp>
      <p:sp>
        <p:nvSpPr>
          <p:cNvPr id="30" name="Zaoblený obdélník 29"/>
          <p:cNvSpPr/>
          <p:nvPr/>
        </p:nvSpPr>
        <p:spPr>
          <a:xfrm>
            <a:off x="3275856" y="2276872"/>
            <a:ext cx="792088" cy="360040"/>
          </a:xfrm>
          <a:prstGeom prst="round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100" b="1" i="1" dirty="0">
                <a:solidFill>
                  <a:schemeClr val="tx1"/>
                </a:solidFill>
              </a:rPr>
              <a:t>DCERA</a:t>
            </a:r>
          </a:p>
        </p:txBody>
      </p:sp>
      <p:sp>
        <p:nvSpPr>
          <p:cNvPr id="32" name="Zaoblený obdélník 31"/>
          <p:cNvSpPr/>
          <p:nvPr/>
        </p:nvSpPr>
        <p:spPr>
          <a:xfrm>
            <a:off x="6300192" y="1700808"/>
            <a:ext cx="936104" cy="360040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100" b="1" i="1" dirty="0">
                <a:solidFill>
                  <a:schemeClr val="tx1"/>
                </a:solidFill>
              </a:rPr>
              <a:t>VNOUČATA</a:t>
            </a:r>
          </a:p>
        </p:txBody>
      </p:sp>
      <p:sp>
        <p:nvSpPr>
          <p:cNvPr id="31" name="Zaoblený obdélník 30"/>
          <p:cNvSpPr/>
          <p:nvPr/>
        </p:nvSpPr>
        <p:spPr>
          <a:xfrm>
            <a:off x="5076056" y="2420888"/>
            <a:ext cx="576064" cy="288032"/>
          </a:xfrm>
          <a:prstGeom prst="round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100" b="1" i="1" dirty="0">
                <a:solidFill>
                  <a:schemeClr val="tx1"/>
                </a:solidFill>
              </a:rPr>
              <a:t>SYN</a:t>
            </a:r>
          </a:p>
        </p:txBody>
      </p:sp>
      <p:sp>
        <p:nvSpPr>
          <p:cNvPr id="49" name="Zaoblený obdélník 48"/>
          <p:cNvSpPr/>
          <p:nvPr/>
        </p:nvSpPr>
        <p:spPr>
          <a:xfrm>
            <a:off x="6084168" y="5949280"/>
            <a:ext cx="927720" cy="288032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900" b="1" i="1" dirty="0">
                <a:solidFill>
                  <a:schemeClr val="tx1"/>
                </a:solidFill>
              </a:rPr>
              <a:t>SOUROZENCI</a:t>
            </a:r>
          </a:p>
        </p:txBody>
      </p:sp>
      <p:cxnSp>
        <p:nvCxnSpPr>
          <p:cNvPr id="53" name="Přímá spojovací šipka 52"/>
          <p:cNvCxnSpPr/>
          <p:nvPr/>
        </p:nvCxnSpPr>
        <p:spPr>
          <a:xfrm flipH="1">
            <a:off x="2699792" y="4653136"/>
            <a:ext cx="216024" cy="28803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Přímá spojovací šipka 53"/>
          <p:cNvCxnSpPr/>
          <p:nvPr/>
        </p:nvCxnSpPr>
        <p:spPr>
          <a:xfrm>
            <a:off x="3779912" y="4653136"/>
            <a:ext cx="80392" cy="29641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Šipka doprava 35"/>
          <p:cNvSpPr/>
          <p:nvPr/>
        </p:nvSpPr>
        <p:spPr>
          <a:xfrm rot="10800000">
            <a:off x="7452320" y="5589240"/>
            <a:ext cx="1008112" cy="288032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7" name="TextovéPole 36"/>
          <p:cNvSpPr txBox="1"/>
          <p:nvPr/>
        </p:nvSpPr>
        <p:spPr>
          <a:xfrm>
            <a:off x="7668344" y="5229200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i="1" dirty="0"/>
              <a:t>TY</a:t>
            </a:r>
          </a:p>
        </p:txBody>
      </p:sp>
      <p:cxnSp>
        <p:nvCxnSpPr>
          <p:cNvPr id="40" name="Přímá spojovací šipka 39"/>
          <p:cNvCxnSpPr/>
          <p:nvPr/>
        </p:nvCxnSpPr>
        <p:spPr>
          <a:xfrm>
            <a:off x="1187624" y="1196752"/>
            <a:ext cx="1584176" cy="14401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Přímá spojovací šipka 41"/>
          <p:cNvCxnSpPr/>
          <p:nvPr/>
        </p:nvCxnSpPr>
        <p:spPr>
          <a:xfrm>
            <a:off x="1187624" y="3789040"/>
            <a:ext cx="1008112" cy="7200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Přímá spojovací šipka 43"/>
          <p:cNvCxnSpPr/>
          <p:nvPr/>
        </p:nvCxnSpPr>
        <p:spPr>
          <a:xfrm flipV="1">
            <a:off x="1331640" y="5733256"/>
            <a:ext cx="864096" cy="7200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ovéPole 38"/>
          <p:cNvSpPr txBox="1"/>
          <p:nvPr/>
        </p:nvSpPr>
        <p:spPr>
          <a:xfrm>
            <a:off x="251520" y="332656"/>
            <a:ext cx="1368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Klikni na ikonku 1.</a:t>
            </a:r>
          </a:p>
        </p:txBody>
      </p:sp>
      <p:sp>
        <p:nvSpPr>
          <p:cNvPr id="41" name="TextovéPole 40"/>
          <p:cNvSpPr txBox="1"/>
          <p:nvPr/>
        </p:nvSpPr>
        <p:spPr>
          <a:xfrm>
            <a:off x="179512" y="2852936"/>
            <a:ext cx="1584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Klikni na ikonku 2.</a:t>
            </a:r>
          </a:p>
        </p:txBody>
      </p:sp>
      <p:sp>
        <p:nvSpPr>
          <p:cNvPr id="43" name="TextovéPole 42"/>
          <p:cNvSpPr txBox="1"/>
          <p:nvPr/>
        </p:nvSpPr>
        <p:spPr>
          <a:xfrm>
            <a:off x="179512" y="5013176"/>
            <a:ext cx="1368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Klikni na ikonku 3.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461D2FF4-72F9-4DF4-9B21-12C82AF22AE8}"/>
              </a:ext>
            </a:extLst>
          </p:cNvPr>
          <p:cNvSpPr txBox="1"/>
          <p:nvPr/>
        </p:nvSpPr>
        <p:spPr>
          <a:xfrm>
            <a:off x="5328084" y="6325578"/>
            <a:ext cx="15121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/>
              <a:t>Obrázek 8</a:t>
            </a:r>
          </a:p>
        </p:txBody>
      </p:sp>
      <p:pic>
        <p:nvPicPr>
          <p:cNvPr id="5" name="Nahraný zvuk">
            <a:hlinkClick r:id="" action="ppaction://media"/>
            <a:extLst>
              <a:ext uri="{FF2B5EF4-FFF2-40B4-BE49-F238E27FC236}">
                <a16:creationId xmlns:a16="http://schemas.microsoft.com/office/drawing/2014/main" id="{2A1D1778-19D2-4737-B9FB-38880100DA6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700261" y="956983"/>
            <a:ext cx="487363" cy="487363"/>
          </a:xfrm>
          <a:prstGeom prst="rect">
            <a:avLst/>
          </a:prstGeom>
        </p:spPr>
      </p:pic>
      <p:pic>
        <p:nvPicPr>
          <p:cNvPr id="6" name="Nahraný zvuk">
            <a:hlinkClick r:id="" action="ppaction://media"/>
            <a:extLst>
              <a:ext uri="{FF2B5EF4-FFF2-40B4-BE49-F238E27FC236}">
                <a16:creationId xmlns:a16="http://schemas.microsoft.com/office/drawing/2014/main" id="{B185438A-DA47-4FFE-8229-C8F72C92C93C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724059" y="3545358"/>
            <a:ext cx="487363" cy="487363"/>
          </a:xfrm>
          <a:prstGeom prst="rect">
            <a:avLst/>
          </a:prstGeom>
        </p:spPr>
      </p:pic>
      <p:pic>
        <p:nvPicPr>
          <p:cNvPr id="7" name="Nahraný zvuk">
            <a:hlinkClick r:id="" action="ppaction://media"/>
            <a:extLst>
              <a:ext uri="{FF2B5EF4-FFF2-40B4-BE49-F238E27FC236}">
                <a16:creationId xmlns:a16="http://schemas.microsoft.com/office/drawing/2014/main" id="{95931468-AD4F-46D6-ADB9-749C5C13D76E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59283" y="5633590"/>
            <a:ext cx="487363" cy="487363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54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528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907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endParaRPr lang="cs-CZ" sz="2800" dirty="0"/>
          </a:p>
        </p:txBody>
      </p:sp>
      <p:pic>
        <p:nvPicPr>
          <p:cNvPr id="6" name="Obrázek 5" descr="1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699792" y="517566"/>
            <a:ext cx="5057473" cy="6014885"/>
          </a:xfrm>
          <a:prstGeom prst="rect">
            <a:avLst/>
          </a:prstGeom>
        </p:spPr>
      </p:pic>
      <p:sp>
        <p:nvSpPr>
          <p:cNvPr id="10" name="TextovéPole 9"/>
          <p:cNvSpPr txBox="1"/>
          <p:nvPr/>
        </p:nvSpPr>
        <p:spPr>
          <a:xfrm>
            <a:off x="0" y="4221088"/>
            <a:ext cx="19077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i="1" dirty="0"/>
              <a:t>Až budeš mít hotový úkol – 	KLIKNI </a:t>
            </a:r>
          </a:p>
        </p:txBody>
      </p:sp>
      <p:cxnSp>
        <p:nvCxnSpPr>
          <p:cNvPr id="12" name="Přímá spojovací šipka 11"/>
          <p:cNvCxnSpPr/>
          <p:nvPr/>
        </p:nvCxnSpPr>
        <p:spPr>
          <a:xfrm>
            <a:off x="1043608" y="5229200"/>
            <a:ext cx="288032" cy="28803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ovéPole 8"/>
          <p:cNvSpPr txBox="1"/>
          <p:nvPr/>
        </p:nvSpPr>
        <p:spPr>
          <a:xfrm>
            <a:off x="4283968" y="116632"/>
            <a:ext cx="15353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i="1" dirty="0"/>
              <a:t>Pracovní list 2</a:t>
            </a:r>
          </a:p>
        </p:txBody>
      </p:sp>
      <p:pic>
        <p:nvPicPr>
          <p:cNvPr id="4" name="Nahraný zvuk">
            <a:hlinkClick r:id="" action="ppaction://media"/>
            <a:extLst>
              <a:ext uri="{FF2B5EF4-FFF2-40B4-BE49-F238E27FC236}">
                <a16:creationId xmlns:a16="http://schemas.microsoft.com/office/drawing/2014/main" id="{7F139185-B4F6-4988-B77A-9745CA03DF0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18852" y="620688"/>
            <a:ext cx="487363" cy="487363"/>
          </a:xfrm>
          <a:prstGeom prst="rect">
            <a:avLst/>
          </a:prstGeom>
        </p:spPr>
      </p:pic>
      <p:pic>
        <p:nvPicPr>
          <p:cNvPr id="8" name="Nahraný zvuk">
            <a:hlinkClick r:id="" action="ppaction://media"/>
            <a:extLst>
              <a:ext uri="{FF2B5EF4-FFF2-40B4-BE49-F238E27FC236}">
                <a16:creationId xmlns:a16="http://schemas.microsoft.com/office/drawing/2014/main" id="{34DE42BA-AFFE-4060-B143-E6AB5D5921B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420341" y="5513845"/>
            <a:ext cx="487363" cy="487363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24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702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endParaRPr lang="cs-CZ" sz="2800" dirty="0"/>
          </a:p>
        </p:txBody>
      </p:sp>
      <p:pic>
        <p:nvPicPr>
          <p:cNvPr id="6" name="Obrázek 5" descr="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35251" y="293098"/>
            <a:ext cx="5273497" cy="6271804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5580112" y="1052736"/>
            <a:ext cx="64807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900" b="1" dirty="0">
                <a:solidFill>
                  <a:srgbClr val="FF0000"/>
                </a:solidFill>
              </a:rPr>
              <a:t>maminky 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4067944" y="1052736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900" dirty="0">
              <a:solidFill>
                <a:srgbClr val="FF0000"/>
              </a:solidFill>
            </a:endParaRPr>
          </a:p>
          <a:p>
            <a:r>
              <a:rPr lang="cs-CZ" sz="900" b="1" dirty="0">
                <a:solidFill>
                  <a:srgbClr val="FF0000"/>
                </a:solidFill>
              </a:rPr>
              <a:t>tatínka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5220072" y="1412776"/>
            <a:ext cx="64807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900" b="1" dirty="0">
                <a:solidFill>
                  <a:srgbClr val="FF0000"/>
                </a:solidFill>
              </a:rPr>
              <a:t>prarodiče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5076056" y="1628800"/>
            <a:ext cx="85571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900" b="1" dirty="0">
                <a:solidFill>
                  <a:srgbClr val="FF0000"/>
                </a:solidFill>
              </a:rPr>
              <a:t>vnuk/vnučka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4932040" y="2564904"/>
            <a:ext cx="86409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900" b="1" dirty="0">
                <a:solidFill>
                  <a:srgbClr val="FF0000"/>
                </a:solidFill>
              </a:rPr>
              <a:t>syn/dcera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5076056" y="2780928"/>
            <a:ext cx="64807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50" b="1" dirty="0">
                <a:solidFill>
                  <a:srgbClr val="FF0000"/>
                </a:solidFill>
              </a:rPr>
              <a:t>rodiče</a:t>
            </a:r>
            <a:endParaRPr lang="cs-CZ" sz="2400" b="1" dirty="0">
              <a:solidFill>
                <a:srgbClr val="FF0000"/>
              </a:solidFill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4932040" y="3717032"/>
            <a:ext cx="64807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50" b="1" dirty="0">
                <a:solidFill>
                  <a:srgbClr val="FF0000"/>
                </a:solidFill>
              </a:rPr>
              <a:t>dcera</a:t>
            </a:r>
            <a:endParaRPr lang="cs-CZ" sz="2400" b="1" dirty="0">
              <a:solidFill>
                <a:srgbClr val="FF0000"/>
              </a:solidFill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4860032" y="4005064"/>
            <a:ext cx="64807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50" b="1" dirty="0">
                <a:solidFill>
                  <a:srgbClr val="FF0000"/>
                </a:solidFill>
              </a:rPr>
              <a:t>syn</a:t>
            </a:r>
            <a:endParaRPr lang="cs-CZ" sz="2400" b="1" dirty="0">
              <a:solidFill>
                <a:srgbClr val="FF0000"/>
              </a:solidFill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5004048" y="4221088"/>
            <a:ext cx="64807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50" b="1" dirty="0">
                <a:solidFill>
                  <a:srgbClr val="FF0000"/>
                </a:solidFill>
              </a:rPr>
              <a:t>RODINU</a:t>
            </a:r>
            <a:endParaRPr lang="cs-CZ" sz="2400" b="1" dirty="0">
              <a:solidFill>
                <a:srgbClr val="FF0000"/>
              </a:solidFill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4139952" y="5229200"/>
            <a:ext cx="64807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50" b="1" dirty="0">
                <a:solidFill>
                  <a:srgbClr val="FF0000"/>
                </a:solidFill>
              </a:rPr>
              <a:t>strýc</a:t>
            </a:r>
            <a:endParaRPr lang="cs-CZ" sz="2400" b="1" dirty="0">
              <a:solidFill>
                <a:srgbClr val="FF0000"/>
              </a:solidFill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4211960" y="5445224"/>
            <a:ext cx="64807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50" b="1" dirty="0">
                <a:solidFill>
                  <a:srgbClr val="FF0000"/>
                </a:solidFill>
              </a:rPr>
              <a:t>teta</a:t>
            </a:r>
            <a:endParaRPr lang="cs-CZ" sz="2400" b="1" dirty="0">
              <a:solidFill>
                <a:srgbClr val="FF0000"/>
              </a:solidFill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4427984" y="5661248"/>
            <a:ext cx="14401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b="1" dirty="0">
                <a:solidFill>
                  <a:srgbClr val="FF0000"/>
                </a:solidFill>
              </a:rPr>
              <a:t>bratranci/sestřenice</a:t>
            </a:r>
            <a:endParaRPr lang="cs-CZ" sz="2000" b="1" dirty="0">
              <a:solidFill>
                <a:srgbClr val="FF0000"/>
              </a:solidFill>
            </a:endParaRPr>
          </a:p>
        </p:txBody>
      </p:sp>
      <p:sp>
        <p:nvSpPr>
          <p:cNvPr id="19" name="TextovéPole 18"/>
          <p:cNvSpPr txBox="1"/>
          <p:nvPr/>
        </p:nvSpPr>
        <p:spPr>
          <a:xfrm>
            <a:off x="4427984" y="5877272"/>
            <a:ext cx="79208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50" b="1" dirty="0">
                <a:solidFill>
                  <a:srgbClr val="FF0000"/>
                </a:solidFill>
              </a:rPr>
              <a:t>sestřenice</a:t>
            </a:r>
            <a:endParaRPr lang="cs-CZ" sz="2400" b="1" dirty="0">
              <a:solidFill>
                <a:srgbClr val="FF0000"/>
              </a:solidFill>
            </a:endParaRPr>
          </a:p>
        </p:txBody>
      </p:sp>
      <p:pic>
        <p:nvPicPr>
          <p:cNvPr id="3" name="Nahraný zvuk">
            <a:hlinkClick r:id="" action="ppaction://media"/>
            <a:extLst>
              <a:ext uri="{FF2B5EF4-FFF2-40B4-BE49-F238E27FC236}">
                <a16:creationId xmlns:a16="http://schemas.microsoft.com/office/drawing/2014/main" id="{8E4099BA-D178-4F47-9392-0DBB820CC01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05031" y="566423"/>
            <a:ext cx="487363" cy="487363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9" dur="539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 build="p"/>
      <p:bldP spid="8" grpId="0" build="p"/>
      <p:bldP spid="9" grpId="0" build="p"/>
      <p:bldP spid="10" grpId="0" build="p"/>
      <p:bldP spid="11" grpId="0" build="p"/>
      <p:bldP spid="12" grpId="0" build="p"/>
      <p:bldP spid="13" grpId="0" build="p"/>
      <p:bldP spid="14" grpId="0" build="p"/>
      <p:bldP spid="15" grpId="0" build="p"/>
      <p:bldP spid="16" grpId="0" build="p"/>
      <p:bldP spid="17" grpId="0" build="p"/>
      <p:bldP spid="18" grpId="0" build="p"/>
      <p:bldP spid="19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endParaRPr lang="cs-CZ" sz="2800" dirty="0"/>
          </a:p>
        </p:txBody>
      </p:sp>
      <p:pic>
        <p:nvPicPr>
          <p:cNvPr id="5" name="Obrázek 4" descr="1 - rodokmen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113276" y="548680"/>
            <a:ext cx="5103093" cy="5978118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179512" y="4365104"/>
            <a:ext cx="14401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i="1" dirty="0"/>
              <a:t>Až budeš mít hotový úkol – KLIKNI </a:t>
            </a:r>
          </a:p>
          <a:p>
            <a:endParaRPr lang="cs-CZ" dirty="0"/>
          </a:p>
        </p:txBody>
      </p:sp>
      <p:cxnSp>
        <p:nvCxnSpPr>
          <p:cNvPr id="11" name="Přímá spojovací šipka 10"/>
          <p:cNvCxnSpPr>
            <a:endCxn id="8" idx="2"/>
          </p:cNvCxnSpPr>
          <p:nvPr/>
        </p:nvCxnSpPr>
        <p:spPr>
          <a:xfrm>
            <a:off x="827584" y="5229200"/>
            <a:ext cx="72008" cy="33623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ovéPole 9"/>
          <p:cNvSpPr txBox="1"/>
          <p:nvPr/>
        </p:nvSpPr>
        <p:spPr>
          <a:xfrm>
            <a:off x="3635896" y="188640"/>
            <a:ext cx="15088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i="1" dirty="0"/>
              <a:t>Pracovní list 3</a:t>
            </a:r>
          </a:p>
        </p:txBody>
      </p:sp>
      <p:pic>
        <p:nvPicPr>
          <p:cNvPr id="3" name="Nahraný zvuk">
            <a:hlinkClick r:id="" action="ppaction://media"/>
            <a:extLst>
              <a:ext uri="{FF2B5EF4-FFF2-40B4-BE49-F238E27FC236}">
                <a16:creationId xmlns:a16="http://schemas.microsoft.com/office/drawing/2014/main" id="{A878AB9B-8B75-45D3-BE9A-105709BA011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69275" y="557972"/>
            <a:ext cx="487363" cy="487363"/>
          </a:xfrm>
          <a:prstGeom prst="rect">
            <a:avLst/>
          </a:prstGeom>
        </p:spPr>
      </p:pic>
      <p:pic>
        <p:nvPicPr>
          <p:cNvPr id="4" name="Nahraný zvuk">
            <a:hlinkClick r:id="" action="ppaction://media"/>
            <a:extLst>
              <a:ext uri="{FF2B5EF4-FFF2-40B4-BE49-F238E27FC236}">
                <a16:creationId xmlns:a16="http://schemas.microsoft.com/office/drawing/2014/main" id="{D7D075BC-37D5-4371-AFD2-88AED1B3914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0990" y="5565433"/>
            <a:ext cx="487363" cy="487363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57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820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endParaRPr lang="cs-CZ" sz="2800" dirty="0"/>
          </a:p>
        </p:txBody>
      </p:sp>
      <p:pic>
        <p:nvPicPr>
          <p:cNvPr id="5" name="Obrázek 4" descr="1 - rodokmen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27630" y="331201"/>
            <a:ext cx="5288739" cy="6195597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3347864" y="3861048"/>
            <a:ext cx="79208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b="1" dirty="0">
                <a:solidFill>
                  <a:srgbClr val="FF0000"/>
                </a:solidFill>
              </a:rPr>
              <a:t>  Jakub Veselý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4139952" y="3861048"/>
            <a:ext cx="79208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b="1" dirty="0">
                <a:solidFill>
                  <a:srgbClr val="FF0000"/>
                </a:solidFill>
              </a:rPr>
              <a:t>Jana Veselá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2987824" y="4077072"/>
            <a:ext cx="100811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b="1" dirty="0">
                <a:solidFill>
                  <a:srgbClr val="FF0000"/>
                </a:solidFill>
              </a:rPr>
              <a:t>Lenka Trávníčková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4283968" y="4365104"/>
            <a:ext cx="100811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b="1" dirty="0">
                <a:solidFill>
                  <a:srgbClr val="FF0000"/>
                </a:solidFill>
              </a:rPr>
              <a:t>Stanislav Veselý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3347864" y="4653136"/>
            <a:ext cx="86409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b="1" dirty="0">
                <a:solidFill>
                  <a:srgbClr val="FF0000"/>
                </a:solidFill>
              </a:rPr>
              <a:t>Markéta Černá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4211960" y="4653136"/>
            <a:ext cx="86409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b="1" dirty="0">
                <a:solidFill>
                  <a:srgbClr val="FF0000"/>
                </a:solidFill>
              </a:rPr>
              <a:t>Rozálie </a:t>
            </a:r>
            <a:r>
              <a:rPr lang="cs-CZ" sz="800" b="1" dirty="0" err="1">
                <a:solidFill>
                  <a:srgbClr val="FF0000"/>
                </a:solidFill>
              </a:rPr>
              <a:t>Surá</a:t>
            </a:r>
            <a:endParaRPr lang="cs-CZ" sz="800" b="1" dirty="0">
              <a:solidFill>
                <a:srgbClr val="FF0000"/>
              </a:solidFill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4067944" y="4869160"/>
            <a:ext cx="28803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4" name="TextovéPole 13"/>
          <p:cNvSpPr txBox="1"/>
          <p:nvPr/>
        </p:nvSpPr>
        <p:spPr>
          <a:xfrm>
            <a:off x="4139952" y="5157192"/>
            <a:ext cx="28803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5" name="TextovéPole 14"/>
          <p:cNvSpPr txBox="1"/>
          <p:nvPr/>
        </p:nvSpPr>
        <p:spPr>
          <a:xfrm>
            <a:off x="4932040" y="5157192"/>
            <a:ext cx="28803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b="1" dirty="0">
                <a:solidFill>
                  <a:srgbClr val="FF0000"/>
                </a:solidFill>
              </a:rPr>
              <a:t>2</a:t>
            </a:r>
          </a:p>
        </p:txBody>
      </p:sp>
      <p:pic>
        <p:nvPicPr>
          <p:cNvPr id="4" name="Nahraný zvuk">
            <a:hlinkClick r:id="" action="ppaction://media"/>
            <a:extLst>
              <a:ext uri="{FF2B5EF4-FFF2-40B4-BE49-F238E27FC236}">
                <a16:creationId xmlns:a16="http://schemas.microsoft.com/office/drawing/2014/main" id="{6663C867-40EF-4FD0-ABEA-7126F2454CF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76452" y="548680"/>
            <a:ext cx="487363" cy="487363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502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6" grpId="0" build="p"/>
      <p:bldP spid="7" grpId="0" build="p"/>
      <p:bldP spid="8" grpId="0" build="p"/>
      <p:bldP spid="10" grpId="0" build="p"/>
      <p:bldP spid="11" grpId="0" build="p"/>
      <p:bldP spid="12" grpId="0" build="p"/>
      <p:bldP spid="13" grpId="0" build="p"/>
      <p:bldP spid="14" grpId="0" build="p"/>
      <p:bldP spid="1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endParaRPr lang="cs-CZ" sz="2800" dirty="0"/>
          </a:p>
        </p:txBody>
      </p:sp>
      <p:pic>
        <p:nvPicPr>
          <p:cNvPr id="5" name="Obrázek 4" descr="school-1325091_128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548680"/>
            <a:ext cx="9144000" cy="5800725"/>
          </a:xfrm>
          <a:prstGeom prst="rect">
            <a:avLst/>
          </a:prstGeom>
        </p:spPr>
      </p:pic>
      <p:sp>
        <p:nvSpPr>
          <p:cNvPr id="6" name="Obdélník 5"/>
          <p:cNvSpPr/>
          <p:nvPr/>
        </p:nvSpPr>
        <p:spPr>
          <a:xfrm>
            <a:off x="539552" y="2060848"/>
            <a:ext cx="8136904" cy="288032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600" b="1" i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ÚKOL – Nakresli svůj rodokmen 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C9F71B1A-2CB5-4462-B40E-71C5F6C41305}"/>
              </a:ext>
            </a:extLst>
          </p:cNvPr>
          <p:cNvSpPr txBox="1"/>
          <p:nvPr/>
        </p:nvSpPr>
        <p:spPr>
          <a:xfrm>
            <a:off x="8028384" y="6480274"/>
            <a:ext cx="12241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/>
              <a:t>Obrázek 8</a:t>
            </a:r>
          </a:p>
        </p:txBody>
      </p:sp>
      <p:pic>
        <p:nvPicPr>
          <p:cNvPr id="3" name="Nahraný zvuk">
            <a:hlinkClick r:id="" action="ppaction://media"/>
            <a:extLst>
              <a:ext uri="{FF2B5EF4-FFF2-40B4-BE49-F238E27FC236}">
                <a16:creationId xmlns:a16="http://schemas.microsoft.com/office/drawing/2014/main" id="{1CCA092D-D774-469C-B3B7-BB12377CAA9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99592" y="3257326"/>
            <a:ext cx="487363" cy="487363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130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6" grpId="0" uiExpand="1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endParaRPr lang="cs-CZ" sz="2800" dirty="0"/>
          </a:p>
        </p:txBody>
      </p:sp>
      <p:pic>
        <p:nvPicPr>
          <p:cNvPr id="7" name="Obrázek 6" descr="2 - rodokmen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23728" y="551392"/>
            <a:ext cx="5077400" cy="5967785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3707904" y="188640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i="1" dirty="0"/>
              <a:t>Pracovní list 4</a:t>
            </a:r>
          </a:p>
        </p:txBody>
      </p:sp>
      <p:pic>
        <p:nvPicPr>
          <p:cNvPr id="3" name="Nahraný zvuk">
            <a:hlinkClick r:id="" action="ppaction://media"/>
            <a:extLst>
              <a:ext uri="{FF2B5EF4-FFF2-40B4-BE49-F238E27FC236}">
                <a16:creationId xmlns:a16="http://schemas.microsoft.com/office/drawing/2014/main" id="{205D5E8A-447D-4570-9A93-05D5FBDF52E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00596" y="557972"/>
            <a:ext cx="487363" cy="487363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4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endParaRPr lang="cs-CZ" sz="2800" dirty="0"/>
          </a:p>
        </p:txBody>
      </p:sp>
      <p:pic>
        <p:nvPicPr>
          <p:cNvPr id="5" name="Obrázek 4" descr="school-1325091_128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580603"/>
            <a:ext cx="9144000" cy="5800725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1043608" y="2564904"/>
            <a:ext cx="7416824" cy="92333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5400" b="1" dirty="0">
                <a:solidFill>
                  <a:schemeClr val="bg1"/>
                </a:solidFill>
              </a:rPr>
              <a:t>DĚKUJI ZA POZORNOST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108B92E3-855D-4C01-A6AA-4A17F9881B0E}"/>
              </a:ext>
            </a:extLst>
          </p:cNvPr>
          <p:cNvSpPr txBox="1"/>
          <p:nvPr/>
        </p:nvSpPr>
        <p:spPr>
          <a:xfrm>
            <a:off x="7812360" y="6474347"/>
            <a:ext cx="180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/>
              <a:t>Obrázek 9</a:t>
            </a:r>
          </a:p>
        </p:txBody>
      </p:sp>
      <p:pic>
        <p:nvPicPr>
          <p:cNvPr id="8" name="Nahraný zvuk">
            <a:hlinkClick r:id="" action="ppaction://media"/>
            <a:extLst>
              <a:ext uri="{FF2B5EF4-FFF2-40B4-BE49-F238E27FC236}">
                <a16:creationId xmlns:a16="http://schemas.microsoft.com/office/drawing/2014/main" id="{4253C33F-2CC2-4475-BA8D-F147F8E678E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99926" y="2782887"/>
            <a:ext cx="487363" cy="487363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56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Zdroje obrázků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dirty="0"/>
              <a:t>Obrázek 1 - </a:t>
            </a:r>
            <a:r>
              <a:rPr lang="cs-CZ" dirty="0">
                <a:hlinkClick r:id="rId2"/>
              </a:rPr>
              <a:t>https://pixabay.com/cs/</a:t>
            </a:r>
            <a:endParaRPr lang="cs-CZ" dirty="0"/>
          </a:p>
          <a:p>
            <a:r>
              <a:rPr lang="cs-CZ" dirty="0"/>
              <a:t>Obrázek 2 - </a:t>
            </a:r>
            <a:r>
              <a:rPr lang="cs-CZ" dirty="0">
                <a:hlinkClick r:id="rId2"/>
              </a:rPr>
              <a:t>https://pixabay.com/cs/</a:t>
            </a:r>
            <a:endParaRPr lang="cs-CZ" dirty="0"/>
          </a:p>
          <a:p>
            <a:r>
              <a:rPr lang="cs-CZ" dirty="0"/>
              <a:t>Obrázek 3 - </a:t>
            </a:r>
            <a:r>
              <a:rPr lang="cs-CZ" dirty="0">
                <a:hlinkClick r:id="rId2"/>
              </a:rPr>
              <a:t>https://pixabay.com/cs/</a:t>
            </a:r>
            <a:endParaRPr lang="cs-CZ" dirty="0"/>
          </a:p>
          <a:p>
            <a:r>
              <a:rPr lang="cs-CZ" dirty="0"/>
              <a:t>Obrázek 4 - </a:t>
            </a:r>
            <a:r>
              <a:rPr lang="cs-CZ" dirty="0">
                <a:hlinkClick r:id="rId2"/>
              </a:rPr>
              <a:t>https://pixabay.com/cs/</a:t>
            </a:r>
            <a:endParaRPr lang="cs-CZ" dirty="0"/>
          </a:p>
          <a:p>
            <a:r>
              <a:rPr lang="cs-CZ" dirty="0"/>
              <a:t>Obrázek 5 - </a:t>
            </a:r>
            <a:r>
              <a:rPr lang="cs-CZ" dirty="0">
                <a:hlinkClick r:id="rId3"/>
              </a:rPr>
              <a:t>http://www.nasepraha10.cz/zpravy-13/praha-je-treti-nejatraktivnejsi-mesto-na-svete</a:t>
            </a:r>
            <a:endParaRPr lang="cs-CZ" dirty="0"/>
          </a:p>
          <a:p>
            <a:r>
              <a:rPr lang="cs-CZ" dirty="0"/>
              <a:t>Obrázek 6 - </a:t>
            </a:r>
            <a:r>
              <a:rPr lang="cs-CZ" dirty="0">
                <a:hlinkClick r:id="rId4"/>
              </a:rPr>
              <a:t>https://zena.aktualne.cz/rodina/duggarovi-19-potomku-zneuzivani-deti-a-vira-v-boha/r~i:article:808243/</a:t>
            </a:r>
            <a:r>
              <a:rPr lang="cs-CZ" dirty="0"/>
              <a:t> </a:t>
            </a:r>
          </a:p>
          <a:p>
            <a:r>
              <a:rPr lang="cs-CZ" dirty="0"/>
              <a:t>Obrázek 7 - </a:t>
            </a:r>
            <a:r>
              <a:rPr lang="cs-CZ" dirty="0">
                <a:hlinkClick r:id="rId2"/>
              </a:rPr>
              <a:t>https://pixabay.com/cs/</a:t>
            </a:r>
            <a:r>
              <a:rPr lang="cs-CZ" dirty="0"/>
              <a:t> </a:t>
            </a:r>
          </a:p>
          <a:p>
            <a:r>
              <a:rPr lang="cs-CZ" dirty="0"/>
              <a:t>Obrázek 8 - </a:t>
            </a:r>
            <a:r>
              <a:rPr lang="cs-CZ" dirty="0">
                <a:hlinkClick r:id="rId5"/>
              </a:rPr>
              <a:t>https://cz.pinterest.com/pin/627196685601056365/Obrázek</a:t>
            </a:r>
            <a:r>
              <a:rPr lang="cs-CZ" dirty="0"/>
              <a:t>  </a:t>
            </a:r>
          </a:p>
          <a:p>
            <a:r>
              <a:rPr lang="cs-CZ" dirty="0"/>
              <a:t> 9 - </a:t>
            </a:r>
            <a:r>
              <a:rPr lang="cs-CZ" dirty="0">
                <a:hlinkClick r:id="rId2"/>
              </a:rPr>
              <a:t>https://pixabay.com/cs/</a:t>
            </a:r>
            <a:r>
              <a:rPr lang="cs-CZ" dirty="0"/>
              <a:t>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Zdroje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err="1"/>
              <a:t>Jandourek</a:t>
            </a:r>
            <a:r>
              <a:rPr lang="cs-CZ" dirty="0"/>
              <a:t>, J. (2012). </a:t>
            </a:r>
            <a:r>
              <a:rPr lang="cs-CZ" i="1" dirty="0"/>
              <a:t>Sociologický slovník</a:t>
            </a:r>
            <a:r>
              <a:rPr lang="cs-CZ" dirty="0"/>
              <a:t>. Praha: Portál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27384"/>
            <a:ext cx="9144000" cy="6858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endParaRPr lang="cs-CZ" sz="3200" b="1" i="1" dirty="0"/>
          </a:p>
        </p:txBody>
      </p:sp>
      <p:pic>
        <p:nvPicPr>
          <p:cNvPr id="7" name="Obrázek 6" descr="už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23727" y="514390"/>
            <a:ext cx="5088831" cy="6058132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3563888" y="116632"/>
            <a:ext cx="15088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i="1" dirty="0"/>
              <a:t>Pracovní list 1</a:t>
            </a:r>
          </a:p>
        </p:txBody>
      </p:sp>
      <p:pic>
        <p:nvPicPr>
          <p:cNvPr id="3" name="Nahraný zvuk">
            <a:hlinkClick r:id="" action="ppaction://media"/>
            <a:extLst>
              <a:ext uri="{FF2B5EF4-FFF2-40B4-BE49-F238E27FC236}">
                <a16:creationId xmlns:a16="http://schemas.microsoft.com/office/drawing/2014/main" id="{F570AD80-B804-4520-898D-95BBAC9BA1D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11560" y="514390"/>
            <a:ext cx="487363" cy="487363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03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cs-CZ" sz="2800" b="1" i="1" dirty="0">
                <a:solidFill>
                  <a:schemeClr val="bg1"/>
                </a:solidFill>
              </a:rPr>
              <a:t>Co je to RODINA ? </a:t>
            </a:r>
          </a:p>
        </p:txBody>
      </p:sp>
      <p:pic>
        <p:nvPicPr>
          <p:cNvPr id="7" name="Obrázek 6" descr="classroom-42275_128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1560" y="332656"/>
            <a:ext cx="8112976" cy="6858000"/>
          </a:xfrm>
          <a:prstGeom prst="roundRect">
            <a:avLst/>
          </a:prstGeom>
        </p:spPr>
      </p:pic>
      <p:sp>
        <p:nvSpPr>
          <p:cNvPr id="8" name="Zaoblený obdélník 7"/>
          <p:cNvSpPr/>
          <p:nvPr/>
        </p:nvSpPr>
        <p:spPr>
          <a:xfrm>
            <a:off x="2411760" y="1052736"/>
            <a:ext cx="4608512" cy="1656184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400" b="1" i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Co je RODINA ?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45CF72DF-82FD-4CEC-9B03-65FDA3A44951}"/>
              </a:ext>
            </a:extLst>
          </p:cNvPr>
          <p:cNvSpPr txBox="1"/>
          <p:nvPr/>
        </p:nvSpPr>
        <p:spPr>
          <a:xfrm>
            <a:off x="8298604" y="6565612"/>
            <a:ext cx="12241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/>
              <a:t>Obrázek 2</a:t>
            </a:r>
          </a:p>
          <a:p>
            <a:endParaRPr lang="cs-CZ" dirty="0"/>
          </a:p>
        </p:txBody>
      </p:sp>
      <p:pic>
        <p:nvPicPr>
          <p:cNvPr id="4" name="Nahraný zvuk">
            <a:hlinkClick r:id="" action="ppaction://media"/>
            <a:extLst>
              <a:ext uri="{FF2B5EF4-FFF2-40B4-BE49-F238E27FC236}">
                <a16:creationId xmlns:a16="http://schemas.microsoft.com/office/drawing/2014/main" id="{63D0FB7E-B1E5-4254-A11A-4ED22A9D6F2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63814" y="565373"/>
            <a:ext cx="487363" cy="487363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377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8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cs-CZ" sz="2800" dirty="0"/>
              <a:t>¨.</a:t>
            </a:r>
          </a:p>
        </p:txBody>
      </p:sp>
      <p:pic>
        <p:nvPicPr>
          <p:cNvPr id="6" name="Obrázek 5" descr="hand-painting-1989139_1280 (1)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91680" y="476672"/>
            <a:ext cx="5652120" cy="3355946"/>
          </a:xfrm>
          <a:prstGeom prst="rect">
            <a:avLst/>
          </a:prstGeom>
        </p:spPr>
      </p:pic>
      <p:pic>
        <p:nvPicPr>
          <p:cNvPr id="5" name="Obrázek 4" descr="už.PNG"/>
          <p:cNvPicPr>
            <a:picLocks noChangeAspect="1"/>
          </p:cNvPicPr>
          <p:nvPr/>
        </p:nvPicPr>
        <p:blipFill>
          <a:blip r:embed="rId5" cstate="print"/>
          <a:srcRect l="7732" t="6477" r="11822" b="72907"/>
          <a:stretch>
            <a:fillRect/>
          </a:stretch>
        </p:blipFill>
        <p:spPr>
          <a:xfrm>
            <a:off x="2051719" y="4149080"/>
            <a:ext cx="4956551" cy="1512168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2339752" y="4437112"/>
            <a:ext cx="47525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>
                <a:solidFill>
                  <a:srgbClr val="FF0000"/>
                </a:solidFill>
              </a:rPr>
              <a:t>Rodina je skupina osob, které jsou v příbuzenském vztahu a tvoří jednu domácnost. Obvykle jsou to rodiče s dětmi.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5D3E649A-CD30-46BC-B3E6-1EBC9C8368AF}"/>
              </a:ext>
            </a:extLst>
          </p:cNvPr>
          <p:cNvSpPr txBox="1"/>
          <p:nvPr/>
        </p:nvSpPr>
        <p:spPr>
          <a:xfrm>
            <a:off x="4427984" y="3621046"/>
            <a:ext cx="14974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/>
              <a:t>Obrázek 3</a:t>
            </a:r>
          </a:p>
        </p:txBody>
      </p:sp>
      <p:pic>
        <p:nvPicPr>
          <p:cNvPr id="8" name="Nahraný zvuk">
            <a:hlinkClick r:id="" action="ppaction://media"/>
            <a:extLst>
              <a:ext uri="{FF2B5EF4-FFF2-40B4-BE49-F238E27FC236}">
                <a16:creationId xmlns:a16="http://schemas.microsoft.com/office/drawing/2014/main" id="{3395B533-B6D6-429B-9477-5199D100B15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67544" y="476672"/>
            <a:ext cx="487363" cy="487363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464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cs-CZ" sz="2800" dirty="0"/>
              <a:t>.</a:t>
            </a:r>
          </a:p>
        </p:txBody>
      </p:sp>
      <p:pic>
        <p:nvPicPr>
          <p:cNvPr id="8" name="Obrázek 7" descr="classroom-42275_128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6" y="332656"/>
            <a:ext cx="8112976" cy="6858000"/>
          </a:xfrm>
          <a:prstGeom prst="rect">
            <a:avLst/>
          </a:prstGeom>
        </p:spPr>
      </p:pic>
      <p:sp>
        <p:nvSpPr>
          <p:cNvPr id="9" name="Obdélník 8"/>
          <p:cNvSpPr/>
          <p:nvPr/>
        </p:nvSpPr>
        <p:spPr>
          <a:xfrm>
            <a:off x="2483768" y="548680"/>
            <a:ext cx="3672408" cy="129614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i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Kdo patří do UŽŠÍHO RODINNÉHO KRUHU?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2195736" y="2204864"/>
            <a:ext cx="41764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i="1" dirty="0">
                <a:solidFill>
                  <a:schemeClr val="bg1"/>
                </a:solidFill>
              </a:rPr>
              <a:t>Kdo patří do ŠIRŠÍHO RODINNÉHO KRUHU? 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BC22D08D-81EA-40A9-B106-08FAD165DD2C}"/>
              </a:ext>
            </a:extLst>
          </p:cNvPr>
          <p:cNvSpPr txBox="1"/>
          <p:nvPr/>
        </p:nvSpPr>
        <p:spPr>
          <a:xfrm>
            <a:off x="8093480" y="6562662"/>
            <a:ext cx="912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/>
              <a:t>Obrázek 4</a:t>
            </a:r>
          </a:p>
        </p:txBody>
      </p:sp>
      <p:pic>
        <p:nvPicPr>
          <p:cNvPr id="7" name="Nahraný zvuk">
            <a:hlinkClick r:id="" action="ppaction://media"/>
            <a:extLst>
              <a:ext uri="{FF2B5EF4-FFF2-40B4-BE49-F238E27FC236}">
                <a16:creationId xmlns:a16="http://schemas.microsoft.com/office/drawing/2014/main" id="{C2BE94F6-B24E-4560-8A14-8D6E8A16213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95536" y="476672"/>
            <a:ext cx="487363" cy="487363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2829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9" grpId="0" build="p" animBg="1"/>
      <p:bldP spid="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endParaRPr lang="cs-CZ" sz="2800" dirty="0"/>
          </a:p>
        </p:txBody>
      </p:sp>
      <p:pic>
        <p:nvPicPr>
          <p:cNvPr id="8" name="Obrázek 7" descr="už.PNG"/>
          <p:cNvPicPr>
            <a:picLocks noChangeAspect="1"/>
          </p:cNvPicPr>
          <p:nvPr/>
        </p:nvPicPr>
        <p:blipFill>
          <a:blip r:embed="rId4" cstate="print"/>
          <a:srcRect l="7731" t="27093" r="13186" b="38547"/>
          <a:stretch>
            <a:fillRect/>
          </a:stretch>
        </p:blipFill>
        <p:spPr>
          <a:xfrm>
            <a:off x="2195736" y="3789040"/>
            <a:ext cx="5150972" cy="2664296"/>
          </a:xfrm>
          <a:prstGeom prst="rect">
            <a:avLst/>
          </a:prstGeom>
        </p:spPr>
      </p:pic>
      <p:sp>
        <p:nvSpPr>
          <p:cNvPr id="11" name="TextovéPole 10"/>
          <p:cNvSpPr txBox="1"/>
          <p:nvPr/>
        </p:nvSpPr>
        <p:spPr>
          <a:xfrm>
            <a:off x="2987824" y="4293096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>
                <a:solidFill>
                  <a:srgbClr val="FF0000"/>
                </a:solidFill>
              </a:rPr>
              <a:t>Maminka, tatínek a děti.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3347864" y="5445224"/>
            <a:ext cx="30963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>
                <a:solidFill>
                  <a:srgbClr val="FF0000"/>
                </a:solidFill>
              </a:rPr>
              <a:t>Babička, dědeček, teta, strýc, sestřenice, bratranci, neteř a synovec.</a:t>
            </a:r>
          </a:p>
        </p:txBody>
      </p:sp>
      <p:pic>
        <p:nvPicPr>
          <p:cNvPr id="3" name="Nahraný zvuk">
            <a:hlinkClick r:id="" action="ppaction://media"/>
            <a:extLst>
              <a:ext uri="{FF2B5EF4-FFF2-40B4-BE49-F238E27FC236}">
                <a16:creationId xmlns:a16="http://schemas.microsoft.com/office/drawing/2014/main" id="{B3089A06-42CD-44A3-8EC3-C428536C148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2097" y="3727360"/>
            <a:ext cx="487363" cy="487363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5FCD8C53-94E8-4560-9994-BF14531003F2}"/>
              </a:ext>
            </a:extLst>
          </p:cNvPr>
          <p:cNvSpPr txBox="1"/>
          <p:nvPr/>
        </p:nvSpPr>
        <p:spPr>
          <a:xfrm>
            <a:off x="503548" y="2282468"/>
            <a:ext cx="6448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/>
              <a:t>Obrázek 5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D2D93155-E335-47D4-8CE6-1A23FDC17D87}"/>
              </a:ext>
            </a:extLst>
          </p:cNvPr>
          <p:cNvSpPr txBox="1"/>
          <p:nvPr/>
        </p:nvSpPr>
        <p:spPr>
          <a:xfrm>
            <a:off x="6727954" y="2872663"/>
            <a:ext cx="918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/>
              <a:t>Obrázek 6</a:t>
            </a:r>
          </a:p>
        </p:txBody>
      </p:sp>
      <p:pic>
        <p:nvPicPr>
          <p:cNvPr id="1030" name="Picture 6" descr="Praha je třetí nejatraktivnější město na světě pro rodiny s dětmi">
            <a:extLst>
              <a:ext uri="{FF2B5EF4-FFF2-40B4-BE49-F238E27FC236}">
                <a16:creationId xmlns:a16="http://schemas.microsoft.com/office/drawing/2014/main" id="{B4B5AD9C-63B4-4E33-B6D1-386F31F64F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692" y="489446"/>
            <a:ext cx="3463618" cy="2309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CA339ABB-F9F9-4B2B-A557-86F882C5BAF1}"/>
              </a:ext>
            </a:extLst>
          </p:cNvPr>
          <p:cNvSpPr txBox="1"/>
          <p:nvPr/>
        </p:nvSpPr>
        <p:spPr>
          <a:xfrm>
            <a:off x="1439652" y="2821577"/>
            <a:ext cx="15121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/>
              <a:t>Obrázek 5</a:t>
            </a:r>
          </a:p>
        </p:txBody>
      </p:sp>
      <p:pic>
        <p:nvPicPr>
          <p:cNvPr id="1032" name="Picture 8">
            <a:extLst>
              <a:ext uri="{FF2B5EF4-FFF2-40B4-BE49-F238E27FC236}">
                <a16:creationId xmlns:a16="http://schemas.microsoft.com/office/drawing/2014/main" id="{87FAFC28-7BA9-40B0-8574-28ED54CF99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2817" y="292461"/>
            <a:ext cx="4582782" cy="2580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441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1" grpId="0" build="p"/>
      <p:bldP spid="1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27384"/>
            <a:ext cx="9144000" cy="6858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endParaRPr lang="cs-CZ" sz="3200" b="1" i="1" dirty="0"/>
          </a:p>
        </p:txBody>
      </p:sp>
      <p:pic>
        <p:nvPicPr>
          <p:cNvPr id="7" name="Obrázek 6" descr="už.PNG"/>
          <p:cNvPicPr>
            <a:picLocks noChangeAspect="1"/>
          </p:cNvPicPr>
          <p:nvPr/>
        </p:nvPicPr>
        <p:blipFill>
          <a:blip r:embed="rId6" cstate="print"/>
          <a:srcRect t="61453"/>
          <a:stretch>
            <a:fillRect/>
          </a:stretch>
        </p:blipFill>
        <p:spPr>
          <a:xfrm>
            <a:off x="2051720" y="2348880"/>
            <a:ext cx="5281118" cy="2423442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1259632" y="5517232"/>
            <a:ext cx="2808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i="1" dirty="0"/>
              <a:t>Až budeš mít hotový úkol – 		KLIKNI </a:t>
            </a:r>
          </a:p>
        </p:txBody>
      </p:sp>
      <p:cxnSp>
        <p:nvCxnSpPr>
          <p:cNvPr id="10" name="Přímá spojovací šipka 9"/>
          <p:cNvCxnSpPr/>
          <p:nvPr/>
        </p:nvCxnSpPr>
        <p:spPr>
          <a:xfrm>
            <a:off x="4067944" y="5949280"/>
            <a:ext cx="576064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Nahraný zvuk">
            <a:hlinkClick r:id="" action="ppaction://media"/>
            <a:extLst>
              <a:ext uri="{FF2B5EF4-FFF2-40B4-BE49-F238E27FC236}">
                <a16:creationId xmlns:a16="http://schemas.microsoft.com/office/drawing/2014/main" id="{7FF064B6-CDD0-4FBF-9519-1706F8F1ED0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83568" y="908720"/>
            <a:ext cx="487363" cy="487363"/>
          </a:xfrm>
          <a:prstGeom prst="rect">
            <a:avLst/>
          </a:prstGeom>
        </p:spPr>
      </p:pic>
      <p:pic>
        <p:nvPicPr>
          <p:cNvPr id="4" name="Nahraný zvuk">
            <a:hlinkClick r:id="" action="ppaction://media"/>
            <a:extLst>
              <a:ext uri="{FF2B5EF4-FFF2-40B4-BE49-F238E27FC236}">
                <a16:creationId xmlns:a16="http://schemas.microsoft.com/office/drawing/2014/main" id="{446F4366-A690-4CBB-B160-896870C9E275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840213" y="5676200"/>
            <a:ext cx="487363" cy="487363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06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532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27384"/>
            <a:ext cx="9144000" cy="6858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endParaRPr lang="cs-CZ" sz="3200" b="1" i="1" dirty="0"/>
          </a:p>
        </p:txBody>
      </p:sp>
      <p:pic>
        <p:nvPicPr>
          <p:cNvPr id="7" name="Obrázek 6" descr="už.PNG"/>
          <p:cNvPicPr>
            <a:picLocks noChangeAspect="1"/>
          </p:cNvPicPr>
          <p:nvPr/>
        </p:nvPicPr>
        <p:blipFill>
          <a:blip r:embed="rId4" cstate="print"/>
          <a:srcRect t="61848"/>
          <a:stretch>
            <a:fillRect/>
          </a:stretch>
        </p:blipFill>
        <p:spPr>
          <a:xfrm>
            <a:off x="2051720" y="2276872"/>
            <a:ext cx="5281118" cy="2398613"/>
          </a:xfrm>
          <a:prstGeom prst="rect">
            <a:avLst/>
          </a:prstGeom>
        </p:spPr>
      </p:pic>
      <p:sp>
        <p:nvSpPr>
          <p:cNvPr id="27" name="Elipsa 26"/>
          <p:cNvSpPr/>
          <p:nvPr/>
        </p:nvSpPr>
        <p:spPr>
          <a:xfrm>
            <a:off x="2843808" y="2996952"/>
            <a:ext cx="1008112" cy="2160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8" name="Elipsa 27"/>
          <p:cNvSpPr/>
          <p:nvPr/>
        </p:nvSpPr>
        <p:spPr>
          <a:xfrm>
            <a:off x="2915816" y="3284984"/>
            <a:ext cx="648072" cy="2160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0" name="Elipsa 29"/>
          <p:cNvSpPr/>
          <p:nvPr/>
        </p:nvSpPr>
        <p:spPr>
          <a:xfrm>
            <a:off x="2915816" y="3861048"/>
            <a:ext cx="864096" cy="2160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1" name="Elipsa 30"/>
          <p:cNvSpPr/>
          <p:nvPr/>
        </p:nvSpPr>
        <p:spPr>
          <a:xfrm>
            <a:off x="2915816" y="4149080"/>
            <a:ext cx="576064" cy="2160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2" name="Elipsa 31"/>
          <p:cNvSpPr/>
          <p:nvPr/>
        </p:nvSpPr>
        <p:spPr>
          <a:xfrm>
            <a:off x="5508104" y="3573016"/>
            <a:ext cx="792088" cy="2160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3" name="Elipsa 32"/>
          <p:cNvSpPr/>
          <p:nvPr/>
        </p:nvSpPr>
        <p:spPr>
          <a:xfrm>
            <a:off x="5508104" y="3861048"/>
            <a:ext cx="648072" cy="2160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4" name="Elipsa 33"/>
          <p:cNvSpPr/>
          <p:nvPr/>
        </p:nvSpPr>
        <p:spPr>
          <a:xfrm>
            <a:off x="5436096" y="4149080"/>
            <a:ext cx="576064" cy="2160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4" name="Nahraný zvuk">
            <a:hlinkClick r:id="" action="ppaction://media"/>
            <a:extLst>
              <a:ext uri="{FF2B5EF4-FFF2-40B4-BE49-F238E27FC236}">
                <a16:creationId xmlns:a16="http://schemas.microsoft.com/office/drawing/2014/main" id="{90B8D3A4-1080-4A5F-B4DF-DCE29526B8E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55576" y="692696"/>
            <a:ext cx="487363" cy="487363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98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cs-CZ" sz="2800" dirty="0"/>
              <a:t>.</a:t>
            </a:r>
          </a:p>
        </p:txBody>
      </p:sp>
      <p:pic>
        <p:nvPicPr>
          <p:cNvPr id="8" name="Obrázek 7" descr="classroom-42275_128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6" y="332656"/>
            <a:ext cx="8112976" cy="6858000"/>
          </a:xfrm>
          <a:prstGeom prst="rect">
            <a:avLst/>
          </a:prstGeom>
        </p:spPr>
      </p:pic>
      <p:sp>
        <p:nvSpPr>
          <p:cNvPr id="9" name="Obdélník 8"/>
          <p:cNvSpPr/>
          <p:nvPr/>
        </p:nvSpPr>
        <p:spPr>
          <a:xfrm>
            <a:off x="2267744" y="980728"/>
            <a:ext cx="4536504" cy="18002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i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Jaké jsou příbuzenské vztahy?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0B081410-F248-4A28-B6B2-6473A29A40F3}"/>
              </a:ext>
            </a:extLst>
          </p:cNvPr>
          <p:cNvSpPr txBox="1"/>
          <p:nvPr/>
        </p:nvSpPr>
        <p:spPr>
          <a:xfrm>
            <a:off x="8147964" y="6562662"/>
            <a:ext cx="15121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/>
              <a:t>Obrázek 7</a:t>
            </a:r>
          </a:p>
        </p:txBody>
      </p:sp>
      <p:pic>
        <p:nvPicPr>
          <p:cNvPr id="4" name="Nahraný zvuk">
            <a:hlinkClick r:id="" action="ppaction://media"/>
            <a:extLst>
              <a:ext uri="{FF2B5EF4-FFF2-40B4-BE49-F238E27FC236}">
                <a16:creationId xmlns:a16="http://schemas.microsoft.com/office/drawing/2014/main" id="{E4B949B2-BBBC-46A5-A133-5C926120776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00596" y="737046"/>
            <a:ext cx="487363" cy="487363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992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9" grpId="0" build="allAtOnce" animBg="1"/>
    </p:bld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1425</TotalTime>
  <Words>360</Words>
  <Application>Microsoft Office PowerPoint</Application>
  <PresentationFormat>On-screen Show (4:3)</PresentationFormat>
  <Paragraphs>94</Paragraphs>
  <Slides>19</Slides>
  <Notes>0</Notes>
  <HiddenSlides>0</HiddenSlides>
  <MMClips>22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Arial</vt:lpstr>
      <vt:lpstr>Calibri</vt:lpstr>
      <vt:lpstr>Motiv sady Office</vt:lpstr>
      <vt:lpstr>RODINA</vt:lpstr>
      <vt:lpstr>PowerPoint Presentation</vt:lpstr>
      <vt:lpstr>Co je to RODINA ? </vt:lpstr>
      <vt:lpstr>¨.</vt:lpstr>
      <vt:lpstr>.</vt:lpstr>
      <vt:lpstr>PowerPoint Presentation</vt:lpstr>
      <vt:lpstr>PowerPoint Presentation</vt:lpstr>
      <vt:lpstr>PowerPoint Presentation</vt:lpstr>
      <vt:lpstr>.</vt:lpstr>
      <vt:lpstr>Klikni na ikonku 1.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Zdroje obrázků</vt:lpstr>
      <vt:lpstr>Zdroje</vt:lpstr>
    </vt:vector>
  </TitlesOfParts>
  <Manager>Adriana Wiegerová</Manager>
  <Company>Univerzita Tomáše Bati ve Zlíně, Fakulta humanitních studií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Windows User</dc:creator>
  <cp:lastModifiedBy>Juraj Obonya</cp:lastModifiedBy>
  <cp:revision>119</cp:revision>
  <dcterms:created xsi:type="dcterms:W3CDTF">2020-10-28T09:05:40Z</dcterms:created>
  <dcterms:modified xsi:type="dcterms:W3CDTF">2022-01-26T23:39:23Z</dcterms:modified>
</cp:coreProperties>
</file>