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</p:sldMasterIdLst>
  <p:sldIdLst>
    <p:sldId id="256" r:id="rId2"/>
    <p:sldId id="257" r:id="rId3"/>
    <p:sldId id="265" r:id="rId4"/>
    <p:sldId id="258" r:id="rId5"/>
    <p:sldId id="264" r:id="rId6"/>
    <p:sldId id="266" r:id="rId7"/>
    <p:sldId id="269" r:id="rId8"/>
    <p:sldId id="259" r:id="rId9"/>
    <p:sldId id="275" r:id="rId10"/>
    <p:sldId id="261" r:id="rId11"/>
    <p:sldId id="262" r:id="rId12"/>
    <p:sldId id="263" r:id="rId13"/>
    <p:sldId id="267" r:id="rId14"/>
    <p:sldId id="268" r:id="rId15"/>
    <p:sldId id="270" r:id="rId16"/>
    <p:sldId id="271" r:id="rId17"/>
    <p:sldId id="273" r:id="rId18"/>
    <p:sldId id="272" r:id="rId19"/>
    <p:sldId id="27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04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50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3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70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78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3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0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5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9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569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349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5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My </a:t>
            </a:r>
            <a:r>
              <a:rPr lang="cs-CZ" dirty="0" err="1" smtClean="0"/>
              <a:t>erasmus</a:t>
            </a:r>
            <a:r>
              <a:rPr lang="cs-CZ" dirty="0" smtClean="0"/>
              <a:t> </a:t>
            </a:r>
            <a:r>
              <a:rPr lang="cs-CZ" dirty="0" err="1" smtClean="0"/>
              <a:t>experiences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Denisa Stavinohová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62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Accomodation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Dormitories</a:t>
            </a:r>
            <a:r>
              <a:rPr lang="cs-CZ" dirty="0" smtClean="0"/>
              <a:t> : </a:t>
            </a:r>
            <a:r>
              <a:rPr lang="cs-CZ" dirty="0" err="1" smtClean="0"/>
              <a:t>around</a:t>
            </a:r>
            <a:r>
              <a:rPr lang="cs-CZ" dirty="0" smtClean="0"/>
              <a:t> 120 eur</a:t>
            </a:r>
          </a:p>
          <a:p>
            <a:r>
              <a:rPr lang="cs-CZ" dirty="0" err="1" smtClean="0"/>
              <a:t>Room</a:t>
            </a:r>
            <a:r>
              <a:rPr lang="cs-CZ" dirty="0" smtClean="0"/>
              <a:t> in a </a:t>
            </a:r>
            <a:r>
              <a:rPr lang="cs-CZ" dirty="0" err="1" smtClean="0"/>
              <a:t>private</a:t>
            </a:r>
            <a:r>
              <a:rPr lang="cs-CZ" dirty="0" smtClean="0"/>
              <a:t> </a:t>
            </a:r>
            <a:r>
              <a:rPr lang="cs-CZ" dirty="0" err="1" smtClean="0"/>
              <a:t>flat</a:t>
            </a:r>
            <a:r>
              <a:rPr lang="cs-CZ" dirty="0" smtClean="0"/>
              <a:t>: </a:t>
            </a:r>
            <a:r>
              <a:rPr lang="cs-CZ" dirty="0" err="1" smtClean="0"/>
              <a:t>around</a:t>
            </a:r>
            <a:r>
              <a:rPr lang="cs-CZ" dirty="0" smtClean="0"/>
              <a:t> 200 – 280 eur</a:t>
            </a:r>
          </a:p>
          <a:p>
            <a:endParaRPr lang="cs-CZ" dirty="0"/>
          </a:p>
          <a:p>
            <a:r>
              <a:rPr lang="cs-CZ" dirty="0" smtClean="0"/>
              <a:t>I </a:t>
            </a:r>
            <a:r>
              <a:rPr lang="cs-CZ" dirty="0" err="1" smtClean="0"/>
              <a:t>suggest</a:t>
            </a:r>
            <a:r>
              <a:rPr lang="cs-CZ" dirty="0" smtClean="0"/>
              <a:t> start to </a:t>
            </a:r>
            <a:r>
              <a:rPr lang="cs-CZ" dirty="0" err="1" smtClean="0"/>
              <a:t>look</a:t>
            </a:r>
            <a:r>
              <a:rPr lang="cs-CZ" dirty="0" smtClean="0"/>
              <a:t> fot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accomodation</a:t>
            </a:r>
            <a:r>
              <a:rPr lang="cs-CZ" dirty="0" smtClean="0"/>
              <a:t> </a:t>
            </a:r>
            <a:r>
              <a:rPr lang="cs-CZ" dirty="0" err="1" smtClean="0"/>
              <a:t>soon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0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ESN – Erasmus student network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Orientation</a:t>
            </a:r>
            <a:r>
              <a:rPr lang="cs-CZ" dirty="0" smtClean="0"/>
              <a:t> </a:t>
            </a:r>
            <a:r>
              <a:rPr lang="cs-CZ" dirty="0" err="1" smtClean="0"/>
              <a:t>week</a:t>
            </a:r>
            <a:endParaRPr lang="cs-CZ" dirty="0" smtClean="0"/>
          </a:p>
          <a:p>
            <a:r>
              <a:rPr lang="cs-CZ" dirty="0" err="1" smtClean="0"/>
              <a:t>Trips</a:t>
            </a:r>
            <a:endParaRPr lang="cs-CZ" dirty="0" smtClean="0"/>
          </a:p>
          <a:p>
            <a:r>
              <a:rPr lang="cs-CZ" dirty="0" err="1" smtClean="0"/>
              <a:t>Parties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727" y="2660128"/>
            <a:ext cx="5078977" cy="28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</a:t>
            </a:r>
            <a:r>
              <a:rPr lang="cs-CZ" dirty="0" smtClean="0"/>
              <a:t>ood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Milky bar – </a:t>
            </a:r>
            <a:r>
              <a:rPr lang="cs-CZ" dirty="0" err="1" smtClean="0"/>
              <a:t>like</a:t>
            </a:r>
            <a:r>
              <a:rPr lang="cs-CZ" dirty="0" smtClean="0"/>
              <a:t> student </a:t>
            </a:r>
            <a:r>
              <a:rPr lang="cs-CZ" dirty="0" err="1" smtClean="0"/>
              <a:t>canteen</a:t>
            </a:r>
            <a:endParaRPr lang="cs-CZ" dirty="0" smtClean="0"/>
          </a:p>
          <a:p>
            <a:r>
              <a:rPr lang="cs-CZ" dirty="0" smtClean="0"/>
              <a:t>Bar </a:t>
            </a:r>
            <a:r>
              <a:rPr lang="cs-CZ" dirty="0" err="1" smtClean="0"/>
              <a:t>Smak</a:t>
            </a:r>
            <a:r>
              <a:rPr lang="cs-CZ" dirty="0" smtClean="0"/>
              <a:t>, </a:t>
            </a:r>
            <a:r>
              <a:rPr lang="cs-CZ" dirty="0" err="1" smtClean="0"/>
              <a:t>Chimera</a:t>
            </a:r>
            <a:endParaRPr lang="cs-CZ" dirty="0" smtClean="0"/>
          </a:p>
          <a:p>
            <a:r>
              <a:rPr lang="cs-CZ" dirty="0" err="1" smtClean="0"/>
              <a:t>Hamsa</a:t>
            </a:r>
            <a:r>
              <a:rPr lang="cs-CZ" dirty="0" smtClean="0"/>
              <a:t> restaurant </a:t>
            </a:r>
          </a:p>
          <a:p>
            <a:r>
              <a:rPr lang="cs-CZ" dirty="0" err="1" smtClean="0"/>
              <a:t>Zapiekanky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28" y="3640183"/>
            <a:ext cx="4233543" cy="31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2784"/>
          <a:stretch/>
        </p:blipFill>
        <p:spPr>
          <a:xfrm>
            <a:off x="4951350" y="1045028"/>
            <a:ext cx="3265714" cy="456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29837"/>
          <a:stretch/>
        </p:blipFill>
        <p:spPr>
          <a:xfrm>
            <a:off x="8423343" y="2535742"/>
            <a:ext cx="3448958" cy="429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t="33833" b="19693"/>
          <a:stretch/>
        </p:blipFill>
        <p:spPr>
          <a:xfrm>
            <a:off x="8450387" y="-1375"/>
            <a:ext cx="3421914" cy="253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000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5688537"/>
          </a:xfrm>
        </p:spPr>
        <p:txBody>
          <a:bodyPr/>
          <a:lstStyle/>
          <a:p>
            <a:pPr algn="ctr"/>
            <a:r>
              <a:rPr lang="cs-CZ" dirty="0" err="1" smtClean="0"/>
              <a:t>Interesting</a:t>
            </a:r>
            <a:r>
              <a:rPr lang="cs-CZ" dirty="0" smtClean="0"/>
              <a:t> </a:t>
            </a:r>
            <a:r>
              <a:rPr lang="cs-CZ" dirty="0" err="1" smtClean="0"/>
              <a:t>places</a:t>
            </a:r>
            <a:r>
              <a:rPr lang="cs-CZ" dirty="0" smtClean="0"/>
              <a:t> in </a:t>
            </a:r>
            <a:r>
              <a:rPr lang="cs-CZ" dirty="0" err="1" smtClean="0"/>
              <a:t>Poland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89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Katowice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264" y="3473460"/>
            <a:ext cx="4705325" cy="338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265" y="0"/>
            <a:ext cx="4705324" cy="333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192" y="978234"/>
            <a:ext cx="2889223" cy="512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51" y="1782231"/>
            <a:ext cx="3122392" cy="553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9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Wroclaw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741" y="2014194"/>
            <a:ext cx="2674653" cy="465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697" y="2253230"/>
            <a:ext cx="3104330" cy="4417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22" y="376533"/>
            <a:ext cx="3687805" cy="268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73" y="2014194"/>
            <a:ext cx="2619414" cy="465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404" y="2014194"/>
            <a:ext cx="2960337" cy="465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88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Czestochova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175" y="3561806"/>
            <a:ext cx="6137288" cy="318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77" y="1776548"/>
            <a:ext cx="2786138" cy="494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175" y="100148"/>
            <a:ext cx="6137288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65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Warsaw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1693" y="920499"/>
            <a:ext cx="3098421" cy="497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346" y="920499"/>
            <a:ext cx="2969803" cy="497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89" y="2460913"/>
            <a:ext cx="4950097" cy="278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89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Gdansk</a:t>
            </a:r>
            <a:r>
              <a:rPr lang="cs-CZ" dirty="0" smtClean="0"/>
              <a:t>, Sopot, </a:t>
            </a:r>
            <a:r>
              <a:rPr lang="cs-CZ" dirty="0" err="1"/>
              <a:t>G</a:t>
            </a:r>
            <a:r>
              <a:rPr lang="cs-CZ" dirty="0" err="1" smtClean="0"/>
              <a:t>dynia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-116" t="27982" b="14697"/>
          <a:stretch/>
        </p:blipFill>
        <p:spPr>
          <a:xfrm>
            <a:off x="8247017" y="112290"/>
            <a:ext cx="3862115" cy="343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502" y="1733006"/>
            <a:ext cx="2605029" cy="494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-1653" t="26355" r="1653" b="17721"/>
          <a:stretch/>
        </p:blipFill>
        <p:spPr>
          <a:xfrm>
            <a:off x="8159930" y="3589770"/>
            <a:ext cx="3862115" cy="326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799" y="1733006"/>
            <a:ext cx="2707460" cy="494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585" y="1733006"/>
            <a:ext cx="2480757" cy="494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69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Do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any</a:t>
            </a:r>
            <a:r>
              <a:rPr lang="cs-CZ" dirty="0" smtClean="0"/>
              <a:t> </a:t>
            </a:r>
            <a:r>
              <a:rPr lang="cs-CZ" dirty="0" err="1" smtClean="0"/>
              <a:t>questions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 smtClean="0"/>
              <a:t>instagram</a:t>
            </a:r>
            <a:r>
              <a:rPr lang="cs-CZ" dirty="0" smtClean="0"/>
              <a:t>: </a:t>
            </a:r>
            <a:r>
              <a:rPr lang="cs-CZ" dirty="0" err="1" smtClean="0"/>
              <a:t>denisastavinohova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Facebook</a:t>
            </a:r>
            <a:r>
              <a:rPr lang="cs-CZ" dirty="0" smtClean="0"/>
              <a:t>: Denisa Stavinohová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6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What</a:t>
            </a:r>
            <a:r>
              <a:rPr lang="cs-CZ" dirty="0" smtClean="0"/>
              <a:t> my </a:t>
            </a:r>
            <a:r>
              <a:rPr lang="cs-CZ" dirty="0" err="1" smtClean="0"/>
              <a:t>erasmus</a:t>
            </a:r>
            <a:r>
              <a:rPr lang="cs-CZ" dirty="0"/>
              <a:t> </a:t>
            </a:r>
            <a:r>
              <a:rPr lang="cs-CZ" dirty="0" err="1" smtClean="0"/>
              <a:t>gave</a:t>
            </a:r>
            <a:r>
              <a:rPr lang="cs-CZ" dirty="0" smtClean="0"/>
              <a:t> </a:t>
            </a:r>
            <a:r>
              <a:rPr lang="cs-CZ" dirty="0" err="1" smtClean="0"/>
              <a:t>me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My </a:t>
            </a:r>
            <a:r>
              <a:rPr lang="cs-CZ" dirty="0" err="1" smtClean="0"/>
              <a:t>boyfriend</a:t>
            </a:r>
            <a:endParaRPr lang="cs-CZ" dirty="0" smtClean="0"/>
          </a:p>
          <a:p>
            <a:r>
              <a:rPr lang="cs-CZ" dirty="0" smtClean="0"/>
              <a:t>New friends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world</a:t>
            </a:r>
            <a:r>
              <a:rPr lang="cs-CZ" dirty="0" smtClean="0"/>
              <a:t>   </a:t>
            </a:r>
          </a:p>
          <a:p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endParaRPr lang="cs-CZ" dirty="0" smtClean="0"/>
          </a:p>
          <a:p>
            <a:r>
              <a:rPr lang="cs-CZ" dirty="0" err="1" smtClean="0"/>
              <a:t>Greater</a:t>
            </a:r>
            <a:r>
              <a:rPr lang="cs-CZ" dirty="0" smtClean="0"/>
              <a:t> </a:t>
            </a:r>
            <a:r>
              <a:rPr lang="cs-CZ" dirty="0" err="1" smtClean="0"/>
              <a:t>confidence</a:t>
            </a:r>
            <a:endParaRPr lang="cs-CZ" dirty="0" smtClean="0"/>
          </a:p>
          <a:p>
            <a:r>
              <a:rPr lang="cs-CZ" dirty="0" err="1" smtClean="0"/>
              <a:t>Known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places</a:t>
            </a:r>
            <a:r>
              <a:rPr lang="cs-CZ" dirty="0" smtClean="0"/>
              <a:t>/</a:t>
            </a:r>
            <a:r>
              <a:rPr lang="cs-CZ" dirty="0" err="1" smtClean="0"/>
              <a:t>explored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countries</a:t>
            </a:r>
            <a:endParaRPr lang="cs-CZ" dirty="0" smtClean="0"/>
          </a:p>
          <a:p>
            <a:r>
              <a:rPr lang="cs-CZ" dirty="0" err="1" smtClean="0"/>
              <a:t>Pushed</a:t>
            </a:r>
            <a:r>
              <a:rPr lang="cs-CZ" dirty="0" smtClean="0"/>
              <a:t> </a:t>
            </a:r>
            <a:r>
              <a:rPr lang="cs-CZ" dirty="0" err="1" smtClean="0"/>
              <a:t>me</a:t>
            </a:r>
            <a:r>
              <a:rPr lang="cs-CZ" dirty="0"/>
              <a:t> </a:t>
            </a:r>
            <a:r>
              <a:rPr lang="cs-CZ" dirty="0" smtClean="0"/>
              <a:t>to </a:t>
            </a:r>
            <a:r>
              <a:rPr lang="cs-CZ" dirty="0" err="1" smtClean="0"/>
              <a:t>be</a:t>
            </a:r>
            <a:r>
              <a:rPr lang="cs-CZ" dirty="0" smtClean="0"/>
              <a:t> more brave</a:t>
            </a:r>
          </a:p>
          <a:p>
            <a:r>
              <a:rPr lang="cs-CZ" dirty="0" err="1" smtClean="0"/>
              <a:t>Absolutely</a:t>
            </a:r>
            <a:r>
              <a:rPr lang="cs-CZ" dirty="0" smtClean="0"/>
              <a:t> love to </a:t>
            </a:r>
            <a:r>
              <a:rPr lang="cs-CZ" dirty="0" err="1" smtClean="0"/>
              <a:t>travel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best</a:t>
            </a:r>
            <a:r>
              <a:rPr lang="cs-CZ" b="1" dirty="0" smtClean="0"/>
              <a:t> </a:t>
            </a:r>
            <a:r>
              <a:rPr lang="cs-CZ" b="1" dirty="0" err="1" smtClean="0"/>
              <a:t>semesters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my study!</a:t>
            </a:r>
          </a:p>
          <a:p>
            <a:r>
              <a:rPr lang="cs-CZ" b="1" dirty="0" err="1" smtClean="0"/>
              <a:t>One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best</a:t>
            </a:r>
            <a:r>
              <a:rPr lang="cs-CZ" b="1" dirty="0" smtClean="0"/>
              <a:t> </a:t>
            </a:r>
            <a:r>
              <a:rPr lang="cs-CZ" b="1" dirty="0" err="1" smtClean="0"/>
              <a:t>time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my </a:t>
            </a:r>
            <a:r>
              <a:rPr lang="cs-CZ" b="1" dirty="0" err="1" smtClean="0"/>
              <a:t>life</a:t>
            </a:r>
            <a:r>
              <a:rPr lang="cs-CZ" b="1" dirty="0" smtClean="0"/>
              <a:t>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096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687976"/>
            <a:ext cx="10058400" cy="5564778"/>
          </a:xfrm>
        </p:spPr>
        <p:txBody>
          <a:bodyPr/>
          <a:lstStyle/>
          <a:p>
            <a:pPr algn="ctr"/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7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23257" y="2784902"/>
            <a:ext cx="10058400" cy="1371600"/>
          </a:xfrm>
        </p:spPr>
        <p:txBody>
          <a:bodyPr/>
          <a:lstStyle/>
          <a:p>
            <a:pPr algn="ctr"/>
            <a:r>
              <a:rPr lang="cs-CZ" dirty="0" smtClean="0"/>
              <a:t>Erasmus in </a:t>
            </a:r>
            <a:r>
              <a:rPr lang="cs-CZ" dirty="0" err="1" smtClean="0"/>
              <a:t>Slovenia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92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82" y="3377471"/>
            <a:ext cx="5208177" cy="352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10" y="0"/>
            <a:ext cx="4921466" cy="345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13542" cy="345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9507" y="3814852"/>
            <a:ext cx="3554543" cy="263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3667"/>
            <a:ext cx="4450078" cy="3404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91" y="-1"/>
            <a:ext cx="4580707" cy="337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5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936171" y="2926080"/>
            <a:ext cx="10058400" cy="786285"/>
          </a:xfrm>
        </p:spPr>
        <p:txBody>
          <a:bodyPr/>
          <a:lstStyle/>
          <a:p>
            <a:pPr algn="ctr"/>
            <a:r>
              <a:rPr lang="cs-CZ" dirty="0" smtClean="0"/>
              <a:t>Erasmus in </a:t>
            </a:r>
            <a:r>
              <a:rPr lang="cs-CZ" dirty="0" err="1" smtClean="0"/>
              <a:t>Poland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10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0234" b="14943"/>
          <a:stretch/>
        </p:blipFill>
        <p:spPr>
          <a:xfrm>
            <a:off x="0" y="0"/>
            <a:ext cx="3013166" cy="416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5227"/>
            <a:ext cx="3847420" cy="289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420" y="3965227"/>
            <a:ext cx="4721814" cy="289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t="12259" b="25979"/>
          <a:stretch/>
        </p:blipFill>
        <p:spPr>
          <a:xfrm>
            <a:off x="8569234" y="2480447"/>
            <a:ext cx="3622766" cy="437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166" y="0"/>
            <a:ext cx="5556068" cy="396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/>
          <a:srcRect t="34971"/>
          <a:stretch/>
        </p:blipFill>
        <p:spPr>
          <a:xfrm>
            <a:off x="8569234" y="0"/>
            <a:ext cx="3622766" cy="2480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96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Krakow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988423" y="1980035"/>
            <a:ext cx="10058400" cy="3931920"/>
          </a:xfrm>
        </p:spPr>
        <p:txBody>
          <a:bodyPr/>
          <a:lstStyle/>
          <a:p>
            <a:r>
              <a:rPr lang="cs-CZ" dirty="0" smtClean="0"/>
              <a:t>Student city –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when</a:t>
            </a:r>
            <a:r>
              <a:rPr lang="cs-CZ" dirty="0" smtClean="0"/>
              <a:t> I </a:t>
            </a:r>
            <a:r>
              <a:rPr lang="cs-CZ" dirty="0" err="1" smtClean="0"/>
              <a:t>lived</a:t>
            </a:r>
            <a:r>
              <a:rPr lang="cs-CZ" dirty="0" smtClean="0"/>
              <a:t> long </a:t>
            </a:r>
            <a:r>
              <a:rPr lang="cs-CZ" dirty="0" err="1" smtClean="0"/>
              <a:t>time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city</a:t>
            </a:r>
          </a:p>
          <a:p>
            <a:r>
              <a:rPr lang="cs-CZ" dirty="0" err="1" smtClean="0"/>
              <a:t>Libraries</a:t>
            </a:r>
            <a:r>
              <a:rPr lang="cs-CZ" dirty="0" smtClean="0"/>
              <a:t>, internet </a:t>
            </a:r>
            <a:r>
              <a:rPr lang="cs-CZ" dirty="0" err="1" smtClean="0"/>
              <a:t>cafe</a:t>
            </a:r>
            <a:r>
              <a:rPr lang="cs-CZ" dirty="0" smtClean="0"/>
              <a:t> – </a:t>
            </a:r>
            <a:r>
              <a:rPr lang="cs-CZ" dirty="0" err="1" smtClean="0"/>
              <a:t>for</a:t>
            </a:r>
            <a:r>
              <a:rPr lang="cs-CZ" dirty="0" smtClean="0"/>
              <a:t> study</a:t>
            </a:r>
          </a:p>
          <a:p>
            <a:r>
              <a:rPr lang="cs-CZ" dirty="0" err="1" smtClean="0"/>
              <a:t>Bars</a:t>
            </a:r>
            <a:r>
              <a:rPr lang="cs-CZ" dirty="0" smtClean="0"/>
              <a:t>, </a:t>
            </a:r>
            <a:r>
              <a:rPr lang="cs-CZ" dirty="0" err="1" smtClean="0"/>
              <a:t>board</a:t>
            </a:r>
            <a:r>
              <a:rPr lang="cs-CZ" dirty="0" smtClean="0"/>
              <a:t> game </a:t>
            </a:r>
            <a:r>
              <a:rPr lang="cs-CZ" dirty="0" err="1" smtClean="0"/>
              <a:t>bars</a:t>
            </a:r>
            <a:r>
              <a:rPr lang="cs-CZ" dirty="0" smtClean="0"/>
              <a:t>, </a:t>
            </a:r>
            <a:r>
              <a:rPr lang="cs-CZ" dirty="0" err="1" smtClean="0"/>
              <a:t>cafes</a:t>
            </a:r>
            <a:r>
              <a:rPr lang="cs-CZ" dirty="0" smtClean="0"/>
              <a:t>, </a:t>
            </a:r>
            <a:r>
              <a:rPr lang="cs-CZ" dirty="0" err="1" smtClean="0"/>
              <a:t>museums</a:t>
            </a:r>
            <a:r>
              <a:rPr lang="cs-CZ" dirty="0" smtClean="0"/>
              <a:t>, </a:t>
            </a:r>
            <a:r>
              <a:rPr lang="cs-CZ" dirty="0" err="1" smtClean="0"/>
              <a:t>galleries</a:t>
            </a:r>
            <a:r>
              <a:rPr lang="cs-CZ" dirty="0" smtClean="0"/>
              <a:t>, jazz </a:t>
            </a:r>
            <a:r>
              <a:rPr lang="cs-CZ" dirty="0" err="1" smtClean="0"/>
              <a:t>clubs</a:t>
            </a:r>
            <a:r>
              <a:rPr lang="cs-CZ" dirty="0" smtClean="0"/>
              <a:t>, </a:t>
            </a:r>
            <a:r>
              <a:rPr lang="cs-CZ" dirty="0" err="1" smtClean="0"/>
              <a:t>parks</a:t>
            </a:r>
            <a:r>
              <a:rPr lang="cs-CZ" dirty="0" smtClean="0"/>
              <a:t>,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err="1" smtClean="0"/>
              <a:t>monumets</a:t>
            </a:r>
            <a:endParaRPr lang="cs-CZ" dirty="0"/>
          </a:p>
          <a:p>
            <a:r>
              <a:rPr lang="cs-CZ" dirty="0" err="1" smtClean="0"/>
              <a:t>hockey</a:t>
            </a:r>
            <a:r>
              <a:rPr lang="cs-CZ" dirty="0" smtClean="0"/>
              <a:t>, </a:t>
            </a:r>
            <a:r>
              <a:rPr lang="cs-CZ" dirty="0" err="1" smtClean="0"/>
              <a:t>football</a:t>
            </a:r>
            <a:endParaRPr lang="cs-CZ" dirty="0" smtClean="0"/>
          </a:p>
          <a:p>
            <a:r>
              <a:rPr lang="cs-CZ" dirty="0" err="1"/>
              <a:t>Jewish</a:t>
            </a:r>
            <a:r>
              <a:rPr lang="cs-CZ" dirty="0"/>
              <a:t> </a:t>
            </a:r>
            <a:r>
              <a:rPr lang="cs-CZ" dirty="0" smtClean="0"/>
              <a:t>part </a:t>
            </a:r>
            <a:r>
              <a:rPr lang="cs-CZ" dirty="0" err="1" smtClean="0"/>
              <a:t>of</a:t>
            </a:r>
            <a:r>
              <a:rPr lang="cs-CZ" dirty="0" smtClean="0"/>
              <a:t> city - Kazimierz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b="18024"/>
          <a:stretch/>
        </p:blipFill>
        <p:spPr>
          <a:xfrm>
            <a:off x="9092244" y="226421"/>
            <a:ext cx="2850336" cy="4145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19651" b="21219"/>
          <a:stretch/>
        </p:blipFill>
        <p:spPr>
          <a:xfrm>
            <a:off x="5704610" y="3351635"/>
            <a:ext cx="3387634" cy="31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124221" y="3425563"/>
            <a:ext cx="2444594" cy="433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51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Jagiellonian</a:t>
            </a:r>
            <a:r>
              <a:rPr lang="cs-CZ" dirty="0" smtClean="0"/>
              <a:t> university in </a:t>
            </a:r>
            <a:r>
              <a:rPr lang="cs-CZ" dirty="0" err="1" smtClean="0"/>
              <a:t>Krakow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oldest</a:t>
            </a:r>
            <a:r>
              <a:rPr lang="cs-CZ" dirty="0" smtClean="0"/>
              <a:t> </a:t>
            </a:r>
            <a:r>
              <a:rPr lang="cs-CZ" dirty="0" smtClean="0"/>
              <a:t>univerzity in </a:t>
            </a:r>
            <a:r>
              <a:rPr lang="cs-CZ" dirty="0" err="1" smtClean="0"/>
              <a:t>europe</a:t>
            </a:r>
            <a:endParaRPr lang="cs-CZ" dirty="0" smtClean="0"/>
          </a:p>
          <a:p>
            <a:r>
              <a:rPr lang="cs-CZ" dirty="0"/>
              <a:t>1.10.2021 – 24.2.2022</a:t>
            </a:r>
          </a:p>
          <a:p>
            <a:r>
              <a:rPr lang="cs-CZ" dirty="0" err="1"/>
              <a:t>Almost</a:t>
            </a:r>
            <a:r>
              <a:rPr lang="cs-CZ" dirty="0"/>
              <a:t> full-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 smtClean="0"/>
              <a:t>teaching</a:t>
            </a:r>
            <a:endParaRPr lang="cs-CZ" dirty="0" smtClean="0"/>
          </a:p>
          <a:p>
            <a:r>
              <a:rPr lang="cs-CZ" dirty="0" smtClean="0"/>
              <a:t>USOS web</a:t>
            </a:r>
          </a:p>
          <a:p>
            <a:r>
              <a:rPr lang="cs-CZ" dirty="0" smtClean="0"/>
              <a:t>International </a:t>
            </a:r>
            <a:r>
              <a:rPr lang="cs-CZ" dirty="0" err="1" smtClean="0"/>
              <a:t>office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870" t="7525" r="-3870" b="8493"/>
          <a:stretch/>
        </p:blipFill>
        <p:spPr>
          <a:xfrm>
            <a:off x="7106195" y="1613262"/>
            <a:ext cx="2882537" cy="491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0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Courses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Registration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courses</a:t>
            </a:r>
            <a:endParaRPr lang="cs-CZ" dirty="0" smtClean="0"/>
          </a:p>
          <a:p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choose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courses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faculties</a:t>
            </a:r>
            <a:endParaRPr lang="cs-CZ" dirty="0" smtClean="0"/>
          </a:p>
          <a:p>
            <a:r>
              <a:rPr lang="cs-CZ" dirty="0" smtClean="0"/>
              <a:t>My </a:t>
            </a:r>
            <a:r>
              <a:rPr lang="cs-CZ" dirty="0" err="1" smtClean="0"/>
              <a:t>courses</a:t>
            </a:r>
            <a:r>
              <a:rPr lang="cs-CZ" dirty="0" smtClean="0"/>
              <a:t>/my </a:t>
            </a:r>
            <a:r>
              <a:rPr lang="cs-CZ" dirty="0" err="1" smtClean="0"/>
              <a:t>schedule</a:t>
            </a: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54" y="3004457"/>
            <a:ext cx="5849209" cy="3502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6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241</TotalTime>
  <Words>223</Words>
  <Application>Microsoft Office PowerPoint</Application>
  <PresentationFormat>Širokoúhlá obrazovka</PresentationFormat>
  <Paragraphs>56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Century Gothic</vt:lpstr>
      <vt:lpstr>Garamond</vt:lpstr>
      <vt:lpstr>Savon</vt:lpstr>
      <vt:lpstr>My erasmus experiences</vt:lpstr>
      <vt:lpstr>What my erasmus gave me?</vt:lpstr>
      <vt:lpstr>Erasmus in Slovenia</vt:lpstr>
      <vt:lpstr>Prezentace aplikace PowerPoint</vt:lpstr>
      <vt:lpstr>Erasmus in Poland</vt:lpstr>
      <vt:lpstr>Prezentace aplikace PowerPoint</vt:lpstr>
      <vt:lpstr>Krakow</vt:lpstr>
      <vt:lpstr>Jagiellonian university in Krakow</vt:lpstr>
      <vt:lpstr>Courses</vt:lpstr>
      <vt:lpstr>Accomodation</vt:lpstr>
      <vt:lpstr>ESN – Erasmus student network</vt:lpstr>
      <vt:lpstr>Food</vt:lpstr>
      <vt:lpstr>Interesting places in Poland</vt:lpstr>
      <vt:lpstr>Katowice</vt:lpstr>
      <vt:lpstr>Wroclaw</vt:lpstr>
      <vt:lpstr>Czestochova</vt:lpstr>
      <vt:lpstr>Warsaw</vt:lpstr>
      <vt:lpstr>Gdansk, Sopot, Gdynia</vt:lpstr>
      <vt:lpstr>Do you have any questions?</vt:lpstr>
      <vt:lpstr>Thank you for your attention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Denisa Stavinohová</dc:creator>
  <cp:lastModifiedBy>Denisa Stavinohová</cp:lastModifiedBy>
  <cp:revision>24</cp:revision>
  <dcterms:created xsi:type="dcterms:W3CDTF">2022-03-14T16:45:50Z</dcterms:created>
  <dcterms:modified xsi:type="dcterms:W3CDTF">2022-03-15T08:41:51Z</dcterms:modified>
</cp:coreProperties>
</file>