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80" r:id="rId3"/>
    <p:sldMasterId id="2147483972" r:id="rId4"/>
    <p:sldMasterId id="2147483984" r:id="rId5"/>
    <p:sldMasterId id="2147483996" r:id="rId6"/>
    <p:sldMasterId id="2147484044" r:id="rId7"/>
    <p:sldMasterId id="2147484080" r:id="rId8"/>
    <p:sldMasterId id="2147484130" r:id="rId9"/>
    <p:sldMasterId id="2147484142" r:id="rId10"/>
    <p:sldMasterId id="2147484154" r:id="rId11"/>
    <p:sldMasterId id="2147484178" r:id="rId12"/>
    <p:sldMasterId id="2147484190" r:id="rId13"/>
    <p:sldMasterId id="2147484202" r:id="rId14"/>
    <p:sldMasterId id="2147484240" r:id="rId15"/>
  </p:sldMasterIdLst>
  <p:handoutMasterIdLst>
    <p:handoutMasterId r:id="rId44"/>
  </p:handoutMasterIdLst>
  <p:sldIdLst>
    <p:sldId id="409" r:id="rId16"/>
    <p:sldId id="410" r:id="rId17"/>
    <p:sldId id="411" r:id="rId18"/>
    <p:sldId id="407" r:id="rId19"/>
    <p:sldId id="356" r:id="rId20"/>
    <p:sldId id="413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427" r:id="rId33"/>
    <p:sldId id="347" r:id="rId34"/>
    <p:sldId id="349" r:id="rId35"/>
    <p:sldId id="350" r:id="rId36"/>
    <p:sldId id="316" r:id="rId37"/>
    <p:sldId id="348" r:id="rId38"/>
    <p:sldId id="414" r:id="rId39"/>
    <p:sldId id="415" r:id="rId40"/>
    <p:sldId id="416" r:id="rId41"/>
    <p:sldId id="423" r:id="rId42"/>
    <p:sldId id="429" r:id="rId43"/>
  </p:sldIdLst>
  <p:sldSz cx="12192000" cy="6858000"/>
  <p:notesSz cx="6808788" cy="9940925"/>
  <p:defaultTextStyle>
    <a:defPPr>
      <a:defRPr lang="cs-CZ"/>
    </a:defPPr>
    <a:lvl1pPr marL="0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351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791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186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5581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022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8370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4720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1071" algn="l" defTabSz="91279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E65014"/>
    <a:srgbClr val="FF7800"/>
    <a:srgbClr val="BECDD2"/>
    <a:srgbClr val="46505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0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-3996" y="-96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5BDA8-12B6-4A84-8774-B4485B9C5FAE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04CB1-3A24-444E-AC98-892C486990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0336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41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0868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19" indent="0" algn="ctr">
              <a:buNone/>
              <a:defRPr sz="2000"/>
            </a:lvl2pPr>
            <a:lvl3pPr marL="912541" indent="0" algn="ctr">
              <a:buNone/>
              <a:defRPr sz="1900"/>
            </a:lvl3pPr>
            <a:lvl4pPr marL="1368812" indent="0" algn="ctr">
              <a:buNone/>
              <a:defRPr sz="1600"/>
            </a:lvl4pPr>
            <a:lvl5pPr marL="1825082" indent="0" algn="ctr">
              <a:buNone/>
              <a:defRPr sz="1600"/>
            </a:lvl5pPr>
            <a:lvl6pPr marL="2281406" indent="0" algn="ctr">
              <a:buNone/>
              <a:defRPr sz="1600"/>
            </a:lvl6pPr>
            <a:lvl7pPr marL="2737622" indent="0" algn="ctr">
              <a:buNone/>
              <a:defRPr sz="1600"/>
            </a:lvl7pPr>
            <a:lvl8pPr marL="3193840" indent="0" algn="ctr">
              <a:buNone/>
              <a:defRPr sz="1600"/>
            </a:lvl8pPr>
            <a:lvl9pPr marL="3650059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9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 dirty="0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00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8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37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542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9" indent="0">
              <a:buNone/>
              <a:defRPr sz="2000" b="1"/>
            </a:lvl2pPr>
            <a:lvl3pPr marL="912541" indent="0">
              <a:buNone/>
              <a:defRPr sz="1900" b="1"/>
            </a:lvl3pPr>
            <a:lvl4pPr marL="1368812" indent="0">
              <a:buNone/>
              <a:defRPr sz="1600" b="1"/>
            </a:lvl4pPr>
            <a:lvl5pPr marL="1825082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22" indent="0">
              <a:buNone/>
              <a:defRPr sz="1600" b="1"/>
            </a:lvl7pPr>
            <a:lvl8pPr marL="3193840" indent="0">
              <a:buNone/>
              <a:defRPr sz="1600" b="1"/>
            </a:lvl8pPr>
            <a:lvl9pPr marL="3650059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9" indent="0">
              <a:buNone/>
              <a:defRPr sz="2000" b="1"/>
            </a:lvl2pPr>
            <a:lvl3pPr marL="912541" indent="0">
              <a:buNone/>
              <a:defRPr sz="1900" b="1"/>
            </a:lvl3pPr>
            <a:lvl4pPr marL="1368812" indent="0">
              <a:buNone/>
              <a:defRPr sz="1600" b="1"/>
            </a:lvl4pPr>
            <a:lvl5pPr marL="1825082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22" indent="0">
              <a:buNone/>
              <a:defRPr sz="1600" b="1"/>
            </a:lvl7pPr>
            <a:lvl8pPr marL="3193840" indent="0">
              <a:buNone/>
              <a:defRPr sz="1600" b="1"/>
            </a:lvl8pPr>
            <a:lvl9pPr marL="3650059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62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8458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4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19" indent="0">
              <a:buNone/>
              <a:defRPr sz="1500"/>
            </a:lvl2pPr>
            <a:lvl3pPr marL="912541" indent="0">
              <a:buNone/>
              <a:defRPr sz="1200"/>
            </a:lvl3pPr>
            <a:lvl4pPr marL="1368812" indent="0">
              <a:buNone/>
              <a:defRPr sz="1100"/>
            </a:lvl4pPr>
            <a:lvl5pPr marL="1825082" indent="0">
              <a:buNone/>
              <a:defRPr sz="1100"/>
            </a:lvl5pPr>
            <a:lvl6pPr marL="2281406" indent="0">
              <a:buNone/>
              <a:defRPr sz="1100"/>
            </a:lvl6pPr>
            <a:lvl7pPr marL="2737622" indent="0">
              <a:buNone/>
              <a:defRPr sz="1100"/>
            </a:lvl7pPr>
            <a:lvl8pPr marL="3193840" indent="0">
              <a:buNone/>
              <a:defRPr sz="1100"/>
            </a:lvl8pPr>
            <a:lvl9pPr marL="3650059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347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9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19" indent="0">
              <a:buNone/>
              <a:defRPr sz="2800"/>
            </a:lvl2pPr>
            <a:lvl3pPr marL="912541" indent="0">
              <a:buNone/>
              <a:defRPr sz="2400"/>
            </a:lvl3pPr>
            <a:lvl4pPr marL="1368812" indent="0">
              <a:buNone/>
              <a:defRPr sz="2000"/>
            </a:lvl4pPr>
            <a:lvl5pPr marL="1825082" indent="0">
              <a:buNone/>
              <a:defRPr sz="2000"/>
            </a:lvl5pPr>
            <a:lvl6pPr marL="2281406" indent="0">
              <a:buNone/>
              <a:defRPr sz="2000"/>
            </a:lvl6pPr>
            <a:lvl7pPr marL="2737622" indent="0">
              <a:buNone/>
              <a:defRPr sz="2000"/>
            </a:lvl7pPr>
            <a:lvl8pPr marL="3193840" indent="0">
              <a:buNone/>
              <a:defRPr sz="2000"/>
            </a:lvl8pPr>
            <a:lvl9pPr marL="365005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19" indent="0">
              <a:buNone/>
              <a:defRPr sz="1500"/>
            </a:lvl2pPr>
            <a:lvl3pPr marL="912541" indent="0">
              <a:buNone/>
              <a:defRPr sz="1200"/>
            </a:lvl3pPr>
            <a:lvl4pPr marL="1368812" indent="0">
              <a:buNone/>
              <a:defRPr sz="1100"/>
            </a:lvl4pPr>
            <a:lvl5pPr marL="1825082" indent="0">
              <a:buNone/>
              <a:defRPr sz="1100"/>
            </a:lvl5pPr>
            <a:lvl6pPr marL="2281406" indent="0">
              <a:buNone/>
              <a:defRPr sz="1100"/>
            </a:lvl6pPr>
            <a:lvl7pPr marL="2737622" indent="0">
              <a:buNone/>
              <a:defRPr sz="1100"/>
            </a:lvl7pPr>
            <a:lvl8pPr marL="3193840" indent="0">
              <a:buNone/>
              <a:defRPr sz="1100"/>
            </a:lvl8pPr>
            <a:lvl9pPr marL="3650059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62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59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69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69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1010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83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83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025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19" indent="0" algn="ctr">
              <a:buNone/>
              <a:defRPr sz="2000"/>
            </a:lvl2pPr>
            <a:lvl3pPr marL="912541" indent="0" algn="ctr">
              <a:buNone/>
              <a:defRPr sz="1900"/>
            </a:lvl3pPr>
            <a:lvl4pPr marL="1368812" indent="0" algn="ctr">
              <a:buNone/>
              <a:defRPr sz="1600"/>
            </a:lvl4pPr>
            <a:lvl5pPr marL="1825082" indent="0" algn="ctr">
              <a:buNone/>
              <a:defRPr sz="1600"/>
            </a:lvl5pPr>
            <a:lvl6pPr marL="2281406" indent="0" algn="ctr">
              <a:buNone/>
              <a:defRPr sz="1600"/>
            </a:lvl6pPr>
            <a:lvl7pPr marL="2737622" indent="0" algn="ctr">
              <a:buNone/>
              <a:defRPr sz="1600"/>
            </a:lvl7pPr>
            <a:lvl8pPr marL="3193840" indent="0" algn="ctr">
              <a:buNone/>
              <a:defRPr sz="1600"/>
            </a:lvl8pPr>
            <a:lvl9pPr marL="3650059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03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 dirty="0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9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8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51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5617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9" indent="0">
              <a:buNone/>
              <a:defRPr sz="2000" b="1"/>
            </a:lvl2pPr>
            <a:lvl3pPr marL="912541" indent="0">
              <a:buNone/>
              <a:defRPr sz="1900" b="1"/>
            </a:lvl3pPr>
            <a:lvl4pPr marL="1368812" indent="0">
              <a:buNone/>
              <a:defRPr sz="1600" b="1"/>
            </a:lvl4pPr>
            <a:lvl5pPr marL="1825082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22" indent="0">
              <a:buNone/>
              <a:defRPr sz="1600" b="1"/>
            </a:lvl7pPr>
            <a:lvl8pPr marL="3193840" indent="0">
              <a:buNone/>
              <a:defRPr sz="1600" b="1"/>
            </a:lvl8pPr>
            <a:lvl9pPr marL="3650059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9" indent="0">
              <a:buNone/>
              <a:defRPr sz="2000" b="1"/>
            </a:lvl2pPr>
            <a:lvl3pPr marL="912541" indent="0">
              <a:buNone/>
              <a:defRPr sz="1900" b="1"/>
            </a:lvl3pPr>
            <a:lvl4pPr marL="1368812" indent="0">
              <a:buNone/>
              <a:defRPr sz="1600" b="1"/>
            </a:lvl4pPr>
            <a:lvl5pPr marL="1825082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22" indent="0">
              <a:buNone/>
              <a:defRPr sz="1600" b="1"/>
            </a:lvl7pPr>
            <a:lvl8pPr marL="3193840" indent="0">
              <a:buNone/>
              <a:defRPr sz="1600" b="1"/>
            </a:lvl8pPr>
            <a:lvl9pPr marL="3650059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2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873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7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19" indent="0">
              <a:buNone/>
              <a:defRPr sz="1500"/>
            </a:lvl2pPr>
            <a:lvl3pPr marL="912541" indent="0">
              <a:buNone/>
              <a:defRPr sz="1200"/>
            </a:lvl3pPr>
            <a:lvl4pPr marL="1368812" indent="0">
              <a:buNone/>
              <a:defRPr sz="1100"/>
            </a:lvl4pPr>
            <a:lvl5pPr marL="1825082" indent="0">
              <a:buNone/>
              <a:defRPr sz="1100"/>
            </a:lvl5pPr>
            <a:lvl6pPr marL="2281406" indent="0">
              <a:buNone/>
              <a:defRPr sz="1100"/>
            </a:lvl6pPr>
            <a:lvl7pPr marL="2737622" indent="0">
              <a:buNone/>
              <a:defRPr sz="1100"/>
            </a:lvl7pPr>
            <a:lvl8pPr marL="3193840" indent="0">
              <a:buNone/>
              <a:defRPr sz="1100"/>
            </a:lvl8pPr>
            <a:lvl9pPr marL="3650059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486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9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19" indent="0">
              <a:buNone/>
              <a:defRPr sz="2800"/>
            </a:lvl2pPr>
            <a:lvl3pPr marL="912541" indent="0">
              <a:buNone/>
              <a:defRPr sz="2400"/>
            </a:lvl3pPr>
            <a:lvl4pPr marL="1368812" indent="0">
              <a:buNone/>
              <a:defRPr sz="2000"/>
            </a:lvl4pPr>
            <a:lvl5pPr marL="1825082" indent="0">
              <a:buNone/>
              <a:defRPr sz="2000"/>
            </a:lvl5pPr>
            <a:lvl6pPr marL="2281406" indent="0">
              <a:buNone/>
              <a:defRPr sz="2000"/>
            </a:lvl6pPr>
            <a:lvl7pPr marL="2737622" indent="0">
              <a:buNone/>
              <a:defRPr sz="2000"/>
            </a:lvl7pPr>
            <a:lvl8pPr marL="3193840" indent="0">
              <a:buNone/>
              <a:defRPr sz="2000"/>
            </a:lvl8pPr>
            <a:lvl9pPr marL="365005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19" indent="0">
              <a:buNone/>
              <a:defRPr sz="1500"/>
            </a:lvl2pPr>
            <a:lvl3pPr marL="912541" indent="0">
              <a:buNone/>
              <a:defRPr sz="1200"/>
            </a:lvl3pPr>
            <a:lvl4pPr marL="1368812" indent="0">
              <a:buNone/>
              <a:defRPr sz="1100"/>
            </a:lvl4pPr>
            <a:lvl5pPr marL="1825082" indent="0">
              <a:buNone/>
              <a:defRPr sz="1100"/>
            </a:lvl5pPr>
            <a:lvl6pPr marL="2281406" indent="0">
              <a:buNone/>
              <a:defRPr sz="1100"/>
            </a:lvl6pPr>
            <a:lvl7pPr marL="2737622" indent="0">
              <a:buNone/>
              <a:defRPr sz="1100"/>
            </a:lvl7pPr>
            <a:lvl8pPr marL="3193840" indent="0">
              <a:buNone/>
              <a:defRPr sz="1100"/>
            </a:lvl8pPr>
            <a:lvl9pPr marL="3650059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74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874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83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83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951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19" indent="0" algn="ctr">
              <a:buNone/>
              <a:defRPr sz="2000"/>
            </a:lvl2pPr>
            <a:lvl3pPr marL="912541" indent="0" algn="ctr">
              <a:buNone/>
              <a:defRPr sz="1900"/>
            </a:lvl3pPr>
            <a:lvl4pPr marL="1368812" indent="0" algn="ctr">
              <a:buNone/>
              <a:defRPr sz="1600"/>
            </a:lvl4pPr>
            <a:lvl5pPr marL="1825082" indent="0" algn="ctr">
              <a:buNone/>
              <a:defRPr sz="1600"/>
            </a:lvl5pPr>
            <a:lvl6pPr marL="2281406" indent="0" algn="ctr">
              <a:buNone/>
              <a:defRPr sz="1600"/>
            </a:lvl6pPr>
            <a:lvl7pPr marL="2737622" indent="0" algn="ctr">
              <a:buNone/>
              <a:defRPr sz="1600"/>
            </a:lvl7pPr>
            <a:lvl8pPr marL="3193840" indent="0" algn="ctr">
              <a:buNone/>
              <a:defRPr sz="1600"/>
            </a:lvl8pPr>
            <a:lvl9pPr marL="3650059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86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 dirty="0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8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8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4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59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9" indent="0">
              <a:buNone/>
              <a:defRPr sz="2000" b="1"/>
            </a:lvl2pPr>
            <a:lvl3pPr marL="912541" indent="0">
              <a:buNone/>
              <a:defRPr sz="1900" b="1"/>
            </a:lvl3pPr>
            <a:lvl4pPr marL="1368812" indent="0">
              <a:buNone/>
              <a:defRPr sz="1600" b="1"/>
            </a:lvl4pPr>
            <a:lvl5pPr marL="1825082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22" indent="0">
              <a:buNone/>
              <a:defRPr sz="1600" b="1"/>
            </a:lvl7pPr>
            <a:lvl8pPr marL="3193840" indent="0">
              <a:buNone/>
              <a:defRPr sz="1600" b="1"/>
            </a:lvl8pPr>
            <a:lvl9pPr marL="3650059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9" indent="0">
              <a:buNone/>
              <a:defRPr sz="2000" b="1"/>
            </a:lvl2pPr>
            <a:lvl3pPr marL="912541" indent="0">
              <a:buNone/>
              <a:defRPr sz="1900" b="1"/>
            </a:lvl3pPr>
            <a:lvl4pPr marL="1368812" indent="0">
              <a:buNone/>
              <a:defRPr sz="1600" b="1"/>
            </a:lvl4pPr>
            <a:lvl5pPr marL="1825082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22" indent="0">
              <a:buNone/>
              <a:defRPr sz="1600" b="1"/>
            </a:lvl7pPr>
            <a:lvl8pPr marL="3193840" indent="0">
              <a:buNone/>
              <a:defRPr sz="1600" b="1"/>
            </a:lvl8pPr>
            <a:lvl9pPr marL="3650059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2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737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79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19" indent="0">
              <a:buNone/>
              <a:defRPr sz="1500"/>
            </a:lvl2pPr>
            <a:lvl3pPr marL="912541" indent="0">
              <a:buNone/>
              <a:defRPr sz="1200"/>
            </a:lvl3pPr>
            <a:lvl4pPr marL="1368812" indent="0">
              <a:buNone/>
              <a:defRPr sz="1100"/>
            </a:lvl4pPr>
            <a:lvl5pPr marL="1825082" indent="0">
              <a:buNone/>
              <a:defRPr sz="1100"/>
            </a:lvl5pPr>
            <a:lvl6pPr marL="2281406" indent="0">
              <a:buNone/>
              <a:defRPr sz="1100"/>
            </a:lvl6pPr>
            <a:lvl7pPr marL="2737622" indent="0">
              <a:buNone/>
              <a:defRPr sz="1100"/>
            </a:lvl7pPr>
            <a:lvl8pPr marL="3193840" indent="0">
              <a:buNone/>
              <a:defRPr sz="1100"/>
            </a:lvl8pPr>
            <a:lvl9pPr marL="3650059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02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 dirty="0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4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9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19" indent="0">
              <a:buNone/>
              <a:defRPr sz="2800"/>
            </a:lvl2pPr>
            <a:lvl3pPr marL="912541" indent="0">
              <a:buNone/>
              <a:defRPr sz="2400"/>
            </a:lvl3pPr>
            <a:lvl4pPr marL="1368812" indent="0">
              <a:buNone/>
              <a:defRPr sz="2000"/>
            </a:lvl4pPr>
            <a:lvl5pPr marL="1825082" indent="0">
              <a:buNone/>
              <a:defRPr sz="2000"/>
            </a:lvl5pPr>
            <a:lvl6pPr marL="2281406" indent="0">
              <a:buNone/>
              <a:defRPr sz="2000"/>
            </a:lvl6pPr>
            <a:lvl7pPr marL="2737622" indent="0">
              <a:buNone/>
              <a:defRPr sz="2000"/>
            </a:lvl7pPr>
            <a:lvl8pPr marL="3193840" indent="0">
              <a:buNone/>
              <a:defRPr sz="2000"/>
            </a:lvl8pPr>
            <a:lvl9pPr marL="365005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19" indent="0">
              <a:buNone/>
              <a:defRPr sz="1500"/>
            </a:lvl2pPr>
            <a:lvl3pPr marL="912541" indent="0">
              <a:buNone/>
              <a:defRPr sz="1200"/>
            </a:lvl3pPr>
            <a:lvl4pPr marL="1368812" indent="0">
              <a:buNone/>
              <a:defRPr sz="1100"/>
            </a:lvl4pPr>
            <a:lvl5pPr marL="1825082" indent="0">
              <a:buNone/>
              <a:defRPr sz="1100"/>
            </a:lvl5pPr>
            <a:lvl6pPr marL="2281406" indent="0">
              <a:buNone/>
              <a:defRPr sz="1100"/>
            </a:lvl6pPr>
            <a:lvl7pPr marL="2737622" indent="0">
              <a:buNone/>
              <a:defRPr sz="1100"/>
            </a:lvl7pPr>
            <a:lvl8pPr marL="3193840" indent="0">
              <a:buNone/>
              <a:defRPr sz="1100"/>
            </a:lvl8pPr>
            <a:lvl9pPr marL="3650059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504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538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83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83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366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19" indent="0" algn="ctr">
              <a:buNone/>
              <a:defRPr sz="2000"/>
            </a:lvl2pPr>
            <a:lvl3pPr marL="912541" indent="0" algn="ctr">
              <a:buNone/>
              <a:defRPr sz="1900"/>
            </a:lvl3pPr>
            <a:lvl4pPr marL="1368812" indent="0" algn="ctr">
              <a:buNone/>
              <a:defRPr sz="1600"/>
            </a:lvl4pPr>
            <a:lvl5pPr marL="1825082" indent="0" algn="ctr">
              <a:buNone/>
              <a:defRPr sz="1600"/>
            </a:lvl5pPr>
            <a:lvl6pPr marL="2281406" indent="0" algn="ctr">
              <a:buNone/>
              <a:defRPr sz="1600"/>
            </a:lvl6pPr>
            <a:lvl7pPr marL="2737622" indent="0" algn="ctr">
              <a:buNone/>
              <a:defRPr sz="1600"/>
            </a:lvl7pPr>
            <a:lvl8pPr marL="3193840" indent="0" algn="ctr">
              <a:buNone/>
              <a:defRPr sz="1600"/>
            </a:lvl8pPr>
            <a:lvl9pPr marL="3650059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5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 dirty="0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1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8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1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930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9" indent="0">
              <a:buNone/>
              <a:defRPr sz="2000" b="1"/>
            </a:lvl2pPr>
            <a:lvl3pPr marL="912541" indent="0">
              <a:buNone/>
              <a:defRPr sz="1900" b="1"/>
            </a:lvl3pPr>
            <a:lvl4pPr marL="1368812" indent="0">
              <a:buNone/>
              <a:defRPr sz="1600" b="1"/>
            </a:lvl4pPr>
            <a:lvl5pPr marL="1825082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22" indent="0">
              <a:buNone/>
              <a:defRPr sz="1600" b="1"/>
            </a:lvl7pPr>
            <a:lvl8pPr marL="3193840" indent="0">
              <a:buNone/>
              <a:defRPr sz="1600" b="1"/>
            </a:lvl8pPr>
            <a:lvl9pPr marL="3650059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9" indent="0">
              <a:buNone/>
              <a:defRPr sz="2000" b="1"/>
            </a:lvl2pPr>
            <a:lvl3pPr marL="912541" indent="0">
              <a:buNone/>
              <a:defRPr sz="1900" b="1"/>
            </a:lvl3pPr>
            <a:lvl4pPr marL="1368812" indent="0">
              <a:buNone/>
              <a:defRPr sz="1600" b="1"/>
            </a:lvl4pPr>
            <a:lvl5pPr marL="1825082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22" indent="0">
              <a:buNone/>
              <a:defRPr sz="1600" b="1"/>
            </a:lvl7pPr>
            <a:lvl8pPr marL="3193840" indent="0">
              <a:buNone/>
              <a:defRPr sz="1600" b="1"/>
            </a:lvl8pPr>
            <a:lvl9pPr marL="3650059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2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7935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8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8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3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19" indent="0">
              <a:buNone/>
              <a:defRPr sz="1500"/>
            </a:lvl2pPr>
            <a:lvl3pPr marL="912541" indent="0">
              <a:buNone/>
              <a:defRPr sz="1200"/>
            </a:lvl3pPr>
            <a:lvl4pPr marL="1368812" indent="0">
              <a:buNone/>
              <a:defRPr sz="1100"/>
            </a:lvl4pPr>
            <a:lvl5pPr marL="1825082" indent="0">
              <a:buNone/>
              <a:defRPr sz="1100"/>
            </a:lvl5pPr>
            <a:lvl6pPr marL="2281406" indent="0">
              <a:buNone/>
              <a:defRPr sz="1100"/>
            </a:lvl6pPr>
            <a:lvl7pPr marL="2737622" indent="0">
              <a:buNone/>
              <a:defRPr sz="1100"/>
            </a:lvl7pPr>
            <a:lvl8pPr marL="3193840" indent="0">
              <a:buNone/>
              <a:defRPr sz="1100"/>
            </a:lvl8pPr>
            <a:lvl9pPr marL="3650059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854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9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19" indent="0">
              <a:buNone/>
              <a:defRPr sz="2800"/>
            </a:lvl2pPr>
            <a:lvl3pPr marL="912541" indent="0">
              <a:buNone/>
              <a:defRPr sz="2400"/>
            </a:lvl3pPr>
            <a:lvl4pPr marL="1368812" indent="0">
              <a:buNone/>
              <a:defRPr sz="2000"/>
            </a:lvl4pPr>
            <a:lvl5pPr marL="1825082" indent="0">
              <a:buNone/>
              <a:defRPr sz="2000"/>
            </a:lvl5pPr>
            <a:lvl6pPr marL="2281406" indent="0">
              <a:buNone/>
              <a:defRPr sz="2000"/>
            </a:lvl6pPr>
            <a:lvl7pPr marL="2737622" indent="0">
              <a:buNone/>
              <a:defRPr sz="2000"/>
            </a:lvl7pPr>
            <a:lvl8pPr marL="3193840" indent="0">
              <a:buNone/>
              <a:defRPr sz="2000"/>
            </a:lvl8pPr>
            <a:lvl9pPr marL="365005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19" indent="0">
              <a:buNone/>
              <a:defRPr sz="1500"/>
            </a:lvl2pPr>
            <a:lvl3pPr marL="912541" indent="0">
              <a:buNone/>
              <a:defRPr sz="1200"/>
            </a:lvl3pPr>
            <a:lvl4pPr marL="1368812" indent="0">
              <a:buNone/>
              <a:defRPr sz="1100"/>
            </a:lvl4pPr>
            <a:lvl5pPr marL="1825082" indent="0">
              <a:buNone/>
              <a:defRPr sz="1100"/>
            </a:lvl5pPr>
            <a:lvl6pPr marL="2281406" indent="0">
              <a:buNone/>
              <a:defRPr sz="1100"/>
            </a:lvl6pPr>
            <a:lvl7pPr marL="2737622" indent="0">
              <a:buNone/>
              <a:defRPr sz="1100"/>
            </a:lvl7pPr>
            <a:lvl8pPr marL="3193840" indent="0">
              <a:buNone/>
              <a:defRPr sz="1100"/>
            </a:lvl8pPr>
            <a:lvl9pPr marL="3650059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5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050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83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83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338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93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 dirty="0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30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49" y="17097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15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0451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53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9461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7290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7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646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7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399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666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64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64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77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03" indent="0" algn="ctr">
              <a:buNone/>
              <a:defRPr sz="2000"/>
            </a:lvl2pPr>
            <a:lvl3pPr marL="913267" indent="0" algn="ctr">
              <a:buNone/>
              <a:defRPr sz="1900"/>
            </a:lvl3pPr>
            <a:lvl4pPr marL="1369900" indent="0" algn="ctr">
              <a:buNone/>
              <a:defRPr sz="1600"/>
            </a:lvl4pPr>
            <a:lvl5pPr marL="1826533" indent="0" algn="ctr">
              <a:buNone/>
              <a:defRPr sz="1600"/>
            </a:lvl5pPr>
            <a:lvl6pPr marL="2283198" indent="0" algn="ctr">
              <a:buNone/>
              <a:defRPr sz="1600"/>
            </a:lvl6pPr>
            <a:lvl7pPr marL="2739798" indent="0" algn="ctr">
              <a:buNone/>
              <a:defRPr sz="1600"/>
            </a:lvl7pPr>
            <a:lvl8pPr marL="3196400" indent="0" algn="ctr">
              <a:buNone/>
              <a:defRPr sz="1600"/>
            </a:lvl8pPr>
            <a:lvl9pPr marL="3653003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 dirty="0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1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80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9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7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47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8320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67" indent="0">
              <a:buNone/>
              <a:defRPr sz="1900" b="1"/>
            </a:lvl3pPr>
            <a:lvl4pPr marL="1369900" indent="0">
              <a:buNone/>
              <a:defRPr sz="1600" b="1"/>
            </a:lvl4pPr>
            <a:lvl5pPr marL="1826533" indent="0">
              <a:buNone/>
              <a:defRPr sz="1600" b="1"/>
            </a:lvl5pPr>
            <a:lvl6pPr marL="2283198" indent="0">
              <a:buNone/>
              <a:defRPr sz="1600" b="1"/>
            </a:lvl6pPr>
            <a:lvl7pPr marL="2739798" indent="0">
              <a:buNone/>
              <a:defRPr sz="1600" b="1"/>
            </a:lvl7pPr>
            <a:lvl8pPr marL="3196400" indent="0">
              <a:buNone/>
              <a:defRPr sz="1600" b="1"/>
            </a:lvl8pPr>
            <a:lvl9pPr marL="3653003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67" indent="0">
              <a:buNone/>
              <a:defRPr sz="1900" b="1"/>
            </a:lvl3pPr>
            <a:lvl4pPr marL="1369900" indent="0">
              <a:buNone/>
              <a:defRPr sz="1600" b="1"/>
            </a:lvl4pPr>
            <a:lvl5pPr marL="1826533" indent="0">
              <a:buNone/>
              <a:defRPr sz="1600" b="1"/>
            </a:lvl5pPr>
            <a:lvl6pPr marL="2283198" indent="0">
              <a:buNone/>
              <a:defRPr sz="1600" b="1"/>
            </a:lvl6pPr>
            <a:lvl7pPr marL="2739798" indent="0">
              <a:buNone/>
              <a:defRPr sz="1600" b="1"/>
            </a:lvl7pPr>
            <a:lvl8pPr marL="3196400" indent="0">
              <a:buNone/>
              <a:defRPr sz="1600" b="1"/>
            </a:lvl8pPr>
            <a:lvl9pPr marL="3653003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1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6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250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66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03" indent="0">
              <a:buNone/>
              <a:defRPr sz="1500"/>
            </a:lvl2pPr>
            <a:lvl3pPr marL="913267" indent="0">
              <a:buNone/>
              <a:defRPr sz="1200"/>
            </a:lvl3pPr>
            <a:lvl4pPr marL="1369900" indent="0">
              <a:buNone/>
              <a:defRPr sz="1100"/>
            </a:lvl4pPr>
            <a:lvl5pPr marL="1826533" indent="0">
              <a:buNone/>
              <a:defRPr sz="1100"/>
            </a:lvl5pPr>
            <a:lvl6pPr marL="2283198" indent="0">
              <a:buNone/>
              <a:defRPr sz="1100"/>
            </a:lvl6pPr>
            <a:lvl7pPr marL="2739798" indent="0">
              <a:buNone/>
              <a:defRPr sz="1100"/>
            </a:lvl7pPr>
            <a:lvl8pPr marL="3196400" indent="0">
              <a:buNone/>
              <a:defRPr sz="1100"/>
            </a:lvl8pPr>
            <a:lvl9pPr marL="3653003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133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03" indent="0">
              <a:buNone/>
              <a:defRPr sz="2800"/>
            </a:lvl2pPr>
            <a:lvl3pPr marL="913267" indent="0">
              <a:buNone/>
              <a:defRPr sz="2400"/>
            </a:lvl3pPr>
            <a:lvl4pPr marL="1369900" indent="0">
              <a:buNone/>
              <a:defRPr sz="2000"/>
            </a:lvl4pPr>
            <a:lvl5pPr marL="1826533" indent="0">
              <a:buNone/>
              <a:defRPr sz="2000"/>
            </a:lvl5pPr>
            <a:lvl6pPr marL="2283198" indent="0">
              <a:buNone/>
              <a:defRPr sz="2000"/>
            </a:lvl6pPr>
            <a:lvl7pPr marL="2739798" indent="0">
              <a:buNone/>
              <a:defRPr sz="2000"/>
            </a:lvl7pPr>
            <a:lvl8pPr marL="3196400" indent="0">
              <a:buNone/>
              <a:defRPr sz="2000"/>
            </a:lvl8pPr>
            <a:lvl9pPr marL="365300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03" indent="0">
              <a:buNone/>
              <a:defRPr sz="1500"/>
            </a:lvl2pPr>
            <a:lvl3pPr marL="913267" indent="0">
              <a:buNone/>
              <a:defRPr sz="1200"/>
            </a:lvl3pPr>
            <a:lvl4pPr marL="1369900" indent="0">
              <a:buNone/>
              <a:defRPr sz="1100"/>
            </a:lvl4pPr>
            <a:lvl5pPr marL="1826533" indent="0">
              <a:buNone/>
              <a:defRPr sz="1100"/>
            </a:lvl5pPr>
            <a:lvl6pPr marL="2283198" indent="0">
              <a:buNone/>
              <a:defRPr sz="1100"/>
            </a:lvl6pPr>
            <a:lvl7pPr marL="2739798" indent="0">
              <a:buNone/>
              <a:defRPr sz="1100"/>
            </a:lvl7pPr>
            <a:lvl8pPr marL="3196400" indent="0">
              <a:buNone/>
              <a:defRPr sz="1100"/>
            </a:lvl8pPr>
            <a:lvl9pPr marL="3653003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234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855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40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40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60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9770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16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4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/>
              <a:t>19.08.2020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3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28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3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69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69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38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521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354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469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4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0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5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0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09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952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0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893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649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51" indent="0">
              <a:buNone/>
              <a:defRPr sz="2700" b="1"/>
            </a:lvl2pPr>
            <a:lvl3pPr marL="1217040" indent="0">
              <a:buNone/>
              <a:defRPr sz="2400" b="1"/>
            </a:lvl3pPr>
            <a:lvl4pPr marL="1825536" indent="0">
              <a:buNone/>
              <a:defRPr sz="2100" b="1"/>
            </a:lvl4pPr>
            <a:lvl5pPr marL="2434078" indent="0">
              <a:buNone/>
              <a:defRPr sz="2100" b="1"/>
            </a:lvl5pPr>
            <a:lvl6pPr marL="3042528" indent="0">
              <a:buNone/>
              <a:defRPr sz="2100" b="1"/>
            </a:lvl6pPr>
            <a:lvl7pPr marL="3650979" indent="0">
              <a:buNone/>
              <a:defRPr sz="2100" b="1"/>
            </a:lvl7pPr>
            <a:lvl8pPr marL="4259522" indent="0">
              <a:buNone/>
              <a:defRPr sz="2100" b="1"/>
            </a:lvl8pPr>
            <a:lvl9pPr marL="4868045" indent="0">
              <a:buNone/>
              <a:defRPr sz="21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46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51" indent="0">
              <a:buNone/>
              <a:defRPr sz="2700" b="1"/>
            </a:lvl2pPr>
            <a:lvl3pPr marL="1217040" indent="0">
              <a:buNone/>
              <a:defRPr sz="2400" b="1"/>
            </a:lvl3pPr>
            <a:lvl4pPr marL="1825536" indent="0">
              <a:buNone/>
              <a:defRPr sz="2100" b="1"/>
            </a:lvl4pPr>
            <a:lvl5pPr marL="2434078" indent="0">
              <a:buNone/>
              <a:defRPr sz="2100" b="1"/>
            </a:lvl5pPr>
            <a:lvl6pPr marL="3042528" indent="0">
              <a:buNone/>
              <a:defRPr sz="2100" b="1"/>
            </a:lvl6pPr>
            <a:lvl7pPr marL="3650979" indent="0">
              <a:buNone/>
              <a:defRPr sz="2100" b="1"/>
            </a:lvl7pPr>
            <a:lvl8pPr marL="4259522" indent="0">
              <a:buNone/>
              <a:defRPr sz="2100" b="1"/>
            </a:lvl8pPr>
            <a:lvl9pPr marL="4868045" indent="0">
              <a:buNone/>
              <a:defRPr sz="21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46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477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283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19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8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50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451" indent="0">
              <a:buNone/>
              <a:defRPr sz="1600"/>
            </a:lvl2pPr>
            <a:lvl3pPr marL="1217040" indent="0">
              <a:buNone/>
              <a:defRPr sz="1300"/>
            </a:lvl3pPr>
            <a:lvl4pPr marL="1825536" indent="0">
              <a:buNone/>
              <a:defRPr sz="1200"/>
            </a:lvl4pPr>
            <a:lvl5pPr marL="2434078" indent="0">
              <a:buNone/>
              <a:defRPr sz="1200"/>
            </a:lvl5pPr>
            <a:lvl6pPr marL="3042528" indent="0">
              <a:buNone/>
              <a:defRPr sz="1200"/>
            </a:lvl6pPr>
            <a:lvl7pPr marL="3650979" indent="0">
              <a:buNone/>
              <a:defRPr sz="1200"/>
            </a:lvl7pPr>
            <a:lvl8pPr marL="4259522" indent="0">
              <a:buNone/>
              <a:defRPr sz="1200"/>
            </a:lvl8pPr>
            <a:lvl9pPr marL="4868045" indent="0">
              <a:buNone/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71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451" indent="0">
              <a:buNone/>
              <a:defRPr sz="3700"/>
            </a:lvl2pPr>
            <a:lvl3pPr marL="1217040" indent="0">
              <a:buNone/>
              <a:defRPr sz="3200"/>
            </a:lvl3pPr>
            <a:lvl4pPr marL="1825536" indent="0">
              <a:buNone/>
              <a:defRPr sz="2700"/>
            </a:lvl4pPr>
            <a:lvl5pPr marL="2434078" indent="0">
              <a:buNone/>
              <a:defRPr sz="2700"/>
            </a:lvl5pPr>
            <a:lvl6pPr marL="3042528" indent="0">
              <a:buNone/>
              <a:defRPr sz="2700"/>
            </a:lvl6pPr>
            <a:lvl7pPr marL="3650979" indent="0">
              <a:buNone/>
              <a:defRPr sz="2700"/>
            </a:lvl7pPr>
            <a:lvl8pPr marL="4259522" indent="0">
              <a:buNone/>
              <a:defRPr sz="2700"/>
            </a:lvl8pPr>
            <a:lvl9pPr marL="4868045" indent="0">
              <a:buNone/>
              <a:defRPr sz="27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43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451" indent="0">
              <a:buNone/>
              <a:defRPr sz="1600"/>
            </a:lvl2pPr>
            <a:lvl3pPr marL="1217040" indent="0">
              <a:buNone/>
              <a:defRPr sz="1300"/>
            </a:lvl3pPr>
            <a:lvl4pPr marL="1825536" indent="0">
              <a:buNone/>
              <a:defRPr sz="1200"/>
            </a:lvl4pPr>
            <a:lvl5pPr marL="2434078" indent="0">
              <a:buNone/>
              <a:defRPr sz="1200"/>
            </a:lvl5pPr>
            <a:lvl6pPr marL="3042528" indent="0">
              <a:buNone/>
              <a:defRPr sz="1200"/>
            </a:lvl6pPr>
            <a:lvl7pPr marL="3650979" indent="0">
              <a:buNone/>
              <a:defRPr sz="1200"/>
            </a:lvl7pPr>
            <a:lvl8pPr marL="4259522" indent="0">
              <a:buNone/>
              <a:defRPr sz="1200"/>
            </a:lvl8pPr>
            <a:lvl9pPr marL="4868045" indent="0">
              <a:buNone/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605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362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332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03" indent="0" algn="ctr">
              <a:buNone/>
              <a:defRPr sz="2000"/>
            </a:lvl2pPr>
            <a:lvl3pPr marL="913267" indent="0" algn="ctr">
              <a:buNone/>
              <a:defRPr sz="1900"/>
            </a:lvl3pPr>
            <a:lvl4pPr marL="1369900" indent="0" algn="ctr">
              <a:buNone/>
              <a:defRPr sz="1600"/>
            </a:lvl4pPr>
            <a:lvl5pPr marL="1826533" indent="0" algn="ctr">
              <a:buNone/>
              <a:defRPr sz="1600"/>
            </a:lvl5pPr>
            <a:lvl6pPr marL="2283198" indent="0" algn="ctr">
              <a:buNone/>
              <a:defRPr sz="1600"/>
            </a:lvl6pPr>
            <a:lvl7pPr marL="2739798" indent="0" algn="ctr">
              <a:buNone/>
              <a:defRPr sz="1600"/>
            </a:lvl7pPr>
            <a:lvl8pPr marL="3196400" indent="0" algn="ctr">
              <a:buNone/>
              <a:defRPr sz="1600"/>
            </a:lvl8pPr>
            <a:lvl9pPr marL="3653003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8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 dirty="0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0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80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9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7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08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7644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67" indent="0">
              <a:buNone/>
              <a:defRPr sz="1900" b="1"/>
            </a:lvl3pPr>
            <a:lvl4pPr marL="1369900" indent="0">
              <a:buNone/>
              <a:defRPr sz="1600" b="1"/>
            </a:lvl4pPr>
            <a:lvl5pPr marL="1826533" indent="0">
              <a:buNone/>
              <a:defRPr sz="1600" b="1"/>
            </a:lvl5pPr>
            <a:lvl6pPr marL="2283198" indent="0">
              <a:buNone/>
              <a:defRPr sz="1600" b="1"/>
            </a:lvl6pPr>
            <a:lvl7pPr marL="2739798" indent="0">
              <a:buNone/>
              <a:defRPr sz="1600" b="1"/>
            </a:lvl7pPr>
            <a:lvl8pPr marL="3196400" indent="0">
              <a:buNone/>
              <a:defRPr sz="1600" b="1"/>
            </a:lvl8pPr>
            <a:lvl9pPr marL="3653003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67" indent="0">
              <a:buNone/>
              <a:defRPr sz="1900" b="1"/>
            </a:lvl3pPr>
            <a:lvl4pPr marL="1369900" indent="0">
              <a:buNone/>
              <a:defRPr sz="1600" b="1"/>
            </a:lvl4pPr>
            <a:lvl5pPr marL="1826533" indent="0">
              <a:buNone/>
              <a:defRPr sz="1600" b="1"/>
            </a:lvl5pPr>
            <a:lvl6pPr marL="2283198" indent="0">
              <a:buNone/>
              <a:defRPr sz="1600" b="1"/>
            </a:lvl6pPr>
            <a:lvl7pPr marL="2739798" indent="0">
              <a:buNone/>
              <a:defRPr sz="1600" b="1"/>
            </a:lvl7pPr>
            <a:lvl8pPr marL="3196400" indent="0">
              <a:buNone/>
              <a:defRPr sz="1600" b="1"/>
            </a:lvl8pPr>
            <a:lvl9pPr marL="3653003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2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0777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1032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51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03" indent="0">
              <a:buNone/>
              <a:defRPr sz="1500"/>
            </a:lvl2pPr>
            <a:lvl3pPr marL="913267" indent="0">
              <a:buNone/>
              <a:defRPr sz="1200"/>
            </a:lvl3pPr>
            <a:lvl4pPr marL="1369900" indent="0">
              <a:buNone/>
              <a:defRPr sz="1100"/>
            </a:lvl4pPr>
            <a:lvl5pPr marL="1826533" indent="0">
              <a:buNone/>
              <a:defRPr sz="1100"/>
            </a:lvl5pPr>
            <a:lvl6pPr marL="2283198" indent="0">
              <a:buNone/>
              <a:defRPr sz="1100"/>
            </a:lvl6pPr>
            <a:lvl7pPr marL="2739798" indent="0">
              <a:buNone/>
              <a:defRPr sz="1100"/>
            </a:lvl7pPr>
            <a:lvl8pPr marL="3196400" indent="0">
              <a:buNone/>
              <a:defRPr sz="1100"/>
            </a:lvl8pPr>
            <a:lvl9pPr marL="3653003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03" indent="0">
              <a:buNone/>
              <a:defRPr sz="2800"/>
            </a:lvl2pPr>
            <a:lvl3pPr marL="913267" indent="0">
              <a:buNone/>
              <a:defRPr sz="2400"/>
            </a:lvl3pPr>
            <a:lvl4pPr marL="1369900" indent="0">
              <a:buNone/>
              <a:defRPr sz="2000"/>
            </a:lvl4pPr>
            <a:lvl5pPr marL="1826533" indent="0">
              <a:buNone/>
              <a:defRPr sz="2000"/>
            </a:lvl5pPr>
            <a:lvl6pPr marL="2283198" indent="0">
              <a:buNone/>
              <a:defRPr sz="2000"/>
            </a:lvl6pPr>
            <a:lvl7pPr marL="2739798" indent="0">
              <a:buNone/>
              <a:defRPr sz="2000"/>
            </a:lvl7pPr>
            <a:lvl8pPr marL="3196400" indent="0">
              <a:buNone/>
              <a:defRPr sz="2000"/>
            </a:lvl8pPr>
            <a:lvl9pPr marL="365300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03" indent="0">
              <a:buNone/>
              <a:defRPr sz="1500"/>
            </a:lvl2pPr>
            <a:lvl3pPr marL="913267" indent="0">
              <a:buNone/>
              <a:defRPr sz="1200"/>
            </a:lvl3pPr>
            <a:lvl4pPr marL="1369900" indent="0">
              <a:buNone/>
              <a:defRPr sz="1100"/>
            </a:lvl4pPr>
            <a:lvl5pPr marL="1826533" indent="0">
              <a:buNone/>
              <a:defRPr sz="1100"/>
            </a:lvl5pPr>
            <a:lvl6pPr marL="2283198" indent="0">
              <a:buNone/>
              <a:defRPr sz="1100"/>
            </a:lvl6pPr>
            <a:lvl7pPr marL="2739798" indent="0">
              <a:buNone/>
              <a:defRPr sz="1100"/>
            </a:lvl7pPr>
            <a:lvl8pPr marL="3196400" indent="0">
              <a:buNone/>
              <a:defRPr sz="1100"/>
            </a:lvl8pPr>
            <a:lvl9pPr marL="3653003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68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60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40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40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34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93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774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52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7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6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4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3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1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9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7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5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49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08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87" indent="0">
              <a:buNone/>
              <a:defRPr sz="2700" b="1"/>
            </a:lvl2pPr>
            <a:lvl3pPr marL="1217670" indent="0">
              <a:buNone/>
              <a:defRPr sz="2400" b="1"/>
            </a:lvl3pPr>
            <a:lvl4pPr marL="1826488" indent="0">
              <a:buNone/>
              <a:defRPr sz="2100" b="1"/>
            </a:lvl4pPr>
            <a:lvl5pPr marL="2435338" indent="0">
              <a:buNone/>
              <a:defRPr sz="2100" b="1"/>
            </a:lvl5pPr>
            <a:lvl6pPr marL="3044124" indent="0">
              <a:buNone/>
              <a:defRPr sz="2100" b="1"/>
            </a:lvl6pPr>
            <a:lvl7pPr marL="3652911" indent="0">
              <a:buNone/>
              <a:defRPr sz="2100" b="1"/>
            </a:lvl7pPr>
            <a:lvl8pPr marL="4261760" indent="0">
              <a:buNone/>
              <a:defRPr sz="2100" b="1"/>
            </a:lvl8pPr>
            <a:lvl9pPr marL="4870593" indent="0">
              <a:buNone/>
              <a:defRPr sz="21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43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87" indent="0">
              <a:buNone/>
              <a:defRPr sz="2700" b="1"/>
            </a:lvl2pPr>
            <a:lvl3pPr marL="1217670" indent="0">
              <a:buNone/>
              <a:defRPr sz="2400" b="1"/>
            </a:lvl3pPr>
            <a:lvl4pPr marL="1826488" indent="0">
              <a:buNone/>
              <a:defRPr sz="2100" b="1"/>
            </a:lvl4pPr>
            <a:lvl5pPr marL="2435338" indent="0">
              <a:buNone/>
              <a:defRPr sz="2100" b="1"/>
            </a:lvl5pPr>
            <a:lvl6pPr marL="3044124" indent="0">
              <a:buNone/>
              <a:defRPr sz="2100" b="1"/>
            </a:lvl6pPr>
            <a:lvl7pPr marL="3652911" indent="0">
              <a:buNone/>
              <a:defRPr sz="2100" b="1"/>
            </a:lvl7pPr>
            <a:lvl8pPr marL="4261760" indent="0">
              <a:buNone/>
              <a:defRPr sz="2100" b="1"/>
            </a:lvl8pPr>
            <a:lvl9pPr marL="4870593" indent="0">
              <a:buNone/>
              <a:defRPr sz="21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43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7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68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27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052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787" indent="0">
              <a:buNone/>
              <a:defRPr sz="1600"/>
            </a:lvl2pPr>
            <a:lvl3pPr marL="1217670" indent="0">
              <a:buNone/>
              <a:defRPr sz="1300"/>
            </a:lvl3pPr>
            <a:lvl4pPr marL="1826488" indent="0">
              <a:buNone/>
              <a:defRPr sz="1200"/>
            </a:lvl4pPr>
            <a:lvl5pPr marL="2435338" indent="0">
              <a:buNone/>
              <a:defRPr sz="1200"/>
            </a:lvl5pPr>
            <a:lvl6pPr marL="3044124" indent="0">
              <a:buNone/>
              <a:defRPr sz="1200"/>
            </a:lvl6pPr>
            <a:lvl7pPr marL="3652911" indent="0">
              <a:buNone/>
              <a:defRPr sz="1200"/>
            </a:lvl7pPr>
            <a:lvl8pPr marL="4261760" indent="0">
              <a:buNone/>
              <a:defRPr sz="1200"/>
            </a:lvl8pPr>
            <a:lvl9pPr marL="4870593" indent="0">
              <a:buNone/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05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787" indent="0">
              <a:buNone/>
              <a:defRPr sz="3700"/>
            </a:lvl2pPr>
            <a:lvl3pPr marL="1217670" indent="0">
              <a:buNone/>
              <a:defRPr sz="3200"/>
            </a:lvl3pPr>
            <a:lvl4pPr marL="1826488" indent="0">
              <a:buNone/>
              <a:defRPr sz="2700"/>
            </a:lvl4pPr>
            <a:lvl5pPr marL="2435338" indent="0">
              <a:buNone/>
              <a:defRPr sz="2700"/>
            </a:lvl5pPr>
            <a:lvl6pPr marL="3044124" indent="0">
              <a:buNone/>
              <a:defRPr sz="2700"/>
            </a:lvl6pPr>
            <a:lvl7pPr marL="3652911" indent="0">
              <a:buNone/>
              <a:defRPr sz="2700"/>
            </a:lvl7pPr>
            <a:lvl8pPr marL="4261760" indent="0">
              <a:buNone/>
              <a:defRPr sz="2700"/>
            </a:lvl8pPr>
            <a:lvl9pPr marL="4870593" indent="0">
              <a:buNone/>
              <a:defRPr sz="27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40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787" indent="0">
              <a:buNone/>
              <a:defRPr sz="1600"/>
            </a:lvl2pPr>
            <a:lvl3pPr marL="1217670" indent="0">
              <a:buNone/>
              <a:defRPr sz="1300"/>
            </a:lvl3pPr>
            <a:lvl4pPr marL="1826488" indent="0">
              <a:buNone/>
              <a:defRPr sz="1200"/>
            </a:lvl4pPr>
            <a:lvl5pPr marL="2435338" indent="0">
              <a:buNone/>
              <a:defRPr sz="1200"/>
            </a:lvl5pPr>
            <a:lvl6pPr marL="3044124" indent="0">
              <a:buNone/>
              <a:defRPr sz="1200"/>
            </a:lvl6pPr>
            <a:lvl7pPr marL="3652911" indent="0">
              <a:buNone/>
              <a:defRPr sz="1200"/>
            </a:lvl7pPr>
            <a:lvl8pPr marL="4261760" indent="0">
              <a:buNone/>
              <a:defRPr sz="1200"/>
            </a:lvl8pPr>
            <a:lvl9pPr marL="4870593" indent="0">
              <a:buNone/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02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1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06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93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03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45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7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6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4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3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1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9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7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5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27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7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495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87" indent="0">
              <a:buNone/>
              <a:defRPr sz="2700" b="1"/>
            </a:lvl2pPr>
            <a:lvl3pPr marL="1217670" indent="0">
              <a:buNone/>
              <a:defRPr sz="2400" b="1"/>
            </a:lvl3pPr>
            <a:lvl4pPr marL="1826488" indent="0">
              <a:buNone/>
              <a:defRPr sz="2100" b="1"/>
            </a:lvl4pPr>
            <a:lvl5pPr marL="2435338" indent="0">
              <a:buNone/>
              <a:defRPr sz="2100" b="1"/>
            </a:lvl5pPr>
            <a:lvl6pPr marL="3044124" indent="0">
              <a:buNone/>
              <a:defRPr sz="2100" b="1"/>
            </a:lvl6pPr>
            <a:lvl7pPr marL="3652911" indent="0">
              <a:buNone/>
              <a:defRPr sz="2100" b="1"/>
            </a:lvl7pPr>
            <a:lvl8pPr marL="4261760" indent="0">
              <a:buNone/>
              <a:defRPr sz="2100" b="1"/>
            </a:lvl8pPr>
            <a:lvl9pPr marL="4870593" indent="0">
              <a:buNone/>
              <a:defRPr sz="21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43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87" indent="0">
              <a:buNone/>
              <a:defRPr sz="2700" b="1"/>
            </a:lvl2pPr>
            <a:lvl3pPr marL="1217670" indent="0">
              <a:buNone/>
              <a:defRPr sz="2400" b="1"/>
            </a:lvl3pPr>
            <a:lvl4pPr marL="1826488" indent="0">
              <a:buNone/>
              <a:defRPr sz="2100" b="1"/>
            </a:lvl4pPr>
            <a:lvl5pPr marL="2435338" indent="0">
              <a:buNone/>
              <a:defRPr sz="2100" b="1"/>
            </a:lvl5pPr>
            <a:lvl6pPr marL="3044124" indent="0">
              <a:buNone/>
              <a:defRPr sz="2100" b="1"/>
            </a:lvl6pPr>
            <a:lvl7pPr marL="3652911" indent="0">
              <a:buNone/>
              <a:defRPr sz="2100" b="1"/>
            </a:lvl7pPr>
            <a:lvl8pPr marL="4261760" indent="0">
              <a:buNone/>
              <a:defRPr sz="2100" b="1"/>
            </a:lvl8pPr>
            <a:lvl9pPr marL="4870593" indent="0">
              <a:buNone/>
              <a:defRPr sz="21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43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154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6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54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787" indent="0">
              <a:buNone/>
              <a:defRPr sz="1600"/>
            </a:lvl2pPr>
            <a:lvl3pPr marL="1217670" indent="0">
              <a:buNone/>
              <a:defRPr sz="1300"/>
            </a:lvl3pPr>
            <a:lvl4pPr marL="1826488" indent="0">
              <a:buNone/>
              <a:defRPr sz="1200"/>
            </a:lvl4pPr>
            <a:lvl5pPr marL="2435338" indent="0">
              <a:buNone/>
              <a:defRPr sz="1200"/>
            </a:lvl5pPr>
            <a:lvl6pPr marL="3044124" indent="0">
              <a:buNone/>
              <a:defRPr sz="1200"/>
            </a:lvl6pPr>
            <a:lvl7pPr marL="3652911" indent="0">
              <a:buNone/>
              <a:defRPr sz="1200"/>
            </a:lvl7pPr>
            <a:lvl8pPr marL="4261760" indent="0">
              <a:buNone/>
              <a:defRPr sz="1200"/>
            </a:lvl8pPr>
            <a:lvl9pPr marL="4870593" indent="0">
              <a:buNone/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665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787" indent="0">
              <a:buNone/>
              <a:defRPr sz="3700"/>
            </a:lvl2pPr>
            <a:lvl3pPr marL="1217670" indent="0">
              <a:buNone/>
              <a:defRPr sz="3200"/>
            </a:lvl3pPr>
            <a:lvl4pPr marL="1826488" indent="0">
              <a:buNone/>
              <a:defRPr sz="2700"/>
            </a:lvl4pPr>
            <a:lvl5pPr marL="2435338" indent="0">
              <a:buNone/>
              <a:defRPr sz="2700"/>
            </a:lvl5pPr>
            <a:lvl6pPr marL="3044124" indent="0">
              <a:buNone/>
              <a:defRPr sz="2700"/>
            </a:lvl6pPr>
            <a:lvl7pPr marL="3652911" indent="0">
              <a:buNone/>
              <a:defRPr sz="2700"/>
            </a:lvl7pPr>
            <a:lvl8pPr marL="4261760" indent="0">
              <a:buNone/>
              <a:defRPr sz="2700"/>
            </a:lvl8pPr>
            <a:lvl9pPr marL="4870593" indent="0">
              <a:buNone/>
              <a:defRPr sz="27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40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787" indent="0">
              <a:buNone/>
              <a:defRPr sz="1600"/>
            </a:lvl2pPr>
            <a:lvl3pPr marL="1217670" indent="0">
              <a:buNone/>
              <a:defRPr sz="1300"/>
            </a:lvl3pPr>
            <a:lvl4pPr marL="1826488" indent="0">
              <a:buNone/>
              <a:defRPr sz="1200"/>
            </a:lvl4pPr>
            <a:lvl5pPr marL="2435338" indent="0">
              <a:buNone/>
              <a:defRPr sz="1200"/>
            </a:lvl5pPr>
            <a:lvl6pPr marL="3044124" indent="0">
              <a:buNone/>
              <a:defRPr sz="1200"/>
            </a:lvl6pPr>
            <a:lvl7pPr marL="3652911" indent="0">
              <a:buNone/>
              <a:defRPr sz="1200"/>
            </a:lvl7pPr>
            <a:lvl8pPr marL="4261760" indent="0">
              <a:buNone/>
              <a:defRPr sz="1200"/>
            </a:lvl8pPr>
            <a:lvl9pPr marL="4870593" indent="0">
              <a:buNone/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18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6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15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3" indent="0" algn="ctr">
              <a:buNone/>
              <a:defRPr sz="2000"/>
            </a:lvl2pPr>
            <a:lvl3pPr marL="913040" indent="0" algn="ctr">
              <a:buNone/>
              <a:defRPr sz="1900"/>
            </a:lvl3pPr>
            <a:lvl4pPr marL="1369560" indent="0" algn="ctr">
              <a:buNone/>
              <a:defRPr sz="1600"/>
            </a:lvl4pPr>
            <a:lvl5pPr marL="1826080" indent="0" algn="ctr">
              <a:buNone/>
              <a:defRPr sz="1600"/>
            </a:lvl5pPr>
            <a:lvl6pPr marL="2282638" indent="0" algn="ctr">
              <a:buNone/>
              <a:defRPr sz="1600"/>
            </a:lvl6pPr>
            <a:lvl7pPr marL="2739118" indent="0" algn="ctr">
              <a:buNone/>
              <a:defRPr sz="1600"/>
            </a:lvl7pPr>
            <a:lvl8pPr marL="3195600" indent="0" algn="ctr">
              <a:buNone/>
              <a:defRPr sz="1600"/>
            </a:lvl8pPr>
            <a:lvl9pPr marL="3652083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09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 dirty="0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42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49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0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7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199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572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3" indent="0">
              <a:buNone/>
              <a:defRPr sz="2000" b="1"/>
            </a:lvl2pPr>
            <a:lvl3pPr marL="913040" indent="0">
              <a:buNone/>
              <a:defRPr sz="1900" b="1"/>
            </a:lvl3pPr>
            <a:lvl4pPr marL="1369560" indent="0">
              <a:buNone/>
              <a:defRPr sz="1600" b="1"/>
            </a:lvl4pPr>
            <a:lvl5pPr marL="1826080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18" indent="0">
              <a:buNone/>
              <a:defRPr sz="1600" b="1"/>
            </a:lvl7pPr>
            <a:lvl8pPr marL="3195600" indent="0">
              <a:buNone/>
              <a:defRPr sz="1600" b="1"/>
            </a:lvl8pPr>
            <a:lvl9pPr marL="3652083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3" indent="0">
              <a:buNone/>
              <a:defRPr sz="2000" b="1"/>
            </a:lvl2pPr>
            <a:lvl3pPr marL="913040" indent="0">
              <a:buNone/>
              <a:defRPr sz="1900" b="1"/>
            </a:lvl3pPr>
            <a:lvl4pPr marL="1369560" indent="0">
              <a:buNone/>
              <a:defRPr sz="1600" b="1"/>
            </a:lvl4pPr>
            <a:lvl5pPr marL="1826080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18" indent="0">
              <a:buNone/>
              <a:defRPr sz="1600" b="1"/>
            </a:lvl7pPr>
            <a:lvl8pPr marL="3195600" indent="0">
              <a:buNone/>
              <a:defRPr sz="1600" b="1"/>
            </a:lvl8pPr>
            <a:lvl9pPr marL="3652083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6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8485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3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83" indent="0">
              <a:buNone/>
              <a:defRPr sz="1500"/>
            </a:lvl2pPr>
            <a:lvl3pPr marL="913040" indent="0">
              <a:buNone/>
              <a:defRPr sz="1200"/>
            </a:lvl3pPr>
            <a:lvl4pPr marL="1369560" indent="0">
              <a:buNone/>
              <a:defRPr sz="1100"/>
            </a:lvl4pPr>
            <a:lvl5pPr marL="1826080" indent="0">
              <a:buNone/>
              <a:defRPr sz="1100"/>
            </a:lvl5pPr>
            <a:lvl6pPr marL="2282638" indent="0">
              <a:buNone/>
              <a:defRPr sz="1100"/>
            </a:lvl6pPr>
            <a:lvl7pPr marL="2739118" indent="0">
              <a:buNone/>
              <a:defRPr sz="1100"/>
            </a:lvl7pPr>
            <a:lvl8pPr marL="3195600" indent="0">
              <a:buNone/>
              <a:defRPr sz="1100"/>
            </a:lvl8pPr>
            <a:lvl9pPr marL="3652083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338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3" indent="0">
              <a:buNone/>
              <a:defRPr sz="2800"/>
            </a:lvl2pPr>
            <a:lvl3pPr marL="913040" indent="0">
              <a:buNone/>
              <a:defRPr sz="2400"/>
            </a:lvl3pPr>
            <a:lvl4pPr marL="1369560" indent="0">
              <a:buNone/>
              <a:defRPr sz="2000"/>
            </a:lvl4pPr>
            <a:lvl5pPr marL="1826080" indent="0">
              <a:buNone/>
              <a:defRPr sz="2000"/>
            </a:lvl5pPr>
            <a:lvl6pPr marL="2282638" indent="0">
              <a:buNone/>
              <a:defRPr sz="2000"/>
            </a:lvl6pPr>
            <a:lvl7pPr marL="2739118" indent="0">
              <a:buNone/>
              <a:defRPr sz="2000"/>
            </a:lvl7pPr>
            <a:lvl8pPr marL="3195600" indent="0">
              <a:buNone/>
              <a:defRPr sz="2000"/>
            </a:lvl8pPr>
            <a:lvl9pPr marL="365208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83" indent="0">
              <a:buNone/>
              <a:defRPr sz="1500"/>
            </a:lvl2pPr>
            <a:lvl3pPr marL="913040" indent="0">
              <a:buNone/>
              <a:defRPr sz="1200"/>
            </a:lvl3pPr>
            <a:lvl4pPr marL="1369560" indent="0">
              <a:buNone/>
              <a:defRPr sz="1100"/>
            </a:lvl4pPr>
            <a:lvl5pPr marL="1826080" indent="0">
              <a:buNone/>
              <a:defRPr sz="1100"/>
            </a:lvl5pPr>
            <a:lvl6pPr marL="2282638" indent="0">
              <a:buNone/>
              <a:defRPr sz="1100"/>
            </a:lvl6pPr>
            <a:lvl7pPr marL="2739118" indent="0">
              <a:buNone/>
              <a:defRPr sz="1100"/>
            </a:lvl7pPr>
            <a:lvl8pPr marL="3195600" indent="0">
              <a:buNone/>
              <a:defRPr sz="1100"/>
            </a:lvl8pPr>
            <a:lvl9pPr marL="3652083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324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205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53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53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526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1" indent="0" algn="ctr">
              <a:buNone/>
              <a:defRPr sz="2000"/>
            </a:lvl2pPr>
            <a:lvl3pPr marL="912791" indent="0" algn="ctr">
              <a:buNone/>
              <a:defRPr sz="1900"/>
            </a:lvl3pPr>
            <a:lvl4pPr marL="1369186" indent="0" algn="ctr">
              <a:buNone/>
              <a:defRPr sz="1600"/>
            </a:lvl4pPr>
            <a:lvl5pPr marL="1825581" indent="0" algn="ctr">
              <a:buNone/>
              <a:defRPr sz="1600"/>
            </a:lvl5pPr>
            <a:lvl6pPr marL="2282022" indent="0" algn="ctr">
              <a:buNone/>
              <a:defRPr sz="1600"/>
            </a:lvl6pPr>
            <a:lvl7pPr marL="2738370" indent="0" algn="ctr">
              <a:buNone/>
              <a:defRPr sz="1600"/>
            </a:lvl7pPr>
            <a:lvl8pPr marL="3194720" indent="0" algn="ctr">
              <a:buNone/>
              <a:defRPr sz="1600"/>
            </a:lvl8pPr>
            <a:lvl9pPr marL="3651071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0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 dirty="0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05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9935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8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0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6183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1" indent="0">
              <a:buNone/>
              <a:defRPr sz="2000" b="1"/>
            </a:lvl2pPr>
            <a:lvl3pPr marL="912791" indent="0">
              <a:buNone/>
              <a:defRPr sz="1900" b="1"/>
            </a:lvl3pPr>
            <a:lvl4pPr marL="1369186" indent="0">
              <a:buNone/>
              <a:defRPr sz="1600" b="1"/>
            </a:lvl4pPr>
            <a:lvl5pPr marL="1825581" indent="0">
              <a:buNone/>
              <a:defRPr sz="1600" b="1"/>
            </a:lvl5pPr>
            <a:lvl6pPr marL="2282022" indent="0">
              <a:buNone/>
              <a:defRPr sz="1600" b="1"/>
            </a:lvl6pPr>
            <a:lvl7pPr marL="2738370" indent="0">
              <a:buNone/>
              <a:defRPr sz="1600" b="1"/>
            </a:lvl7pPr>
            <a:lvl8pPr marL="3194720" indent="0">
              <a:buNone/>
              <a:defRPr sz="1600" b="1"/>
            </a:lvl8pPr>
            <a:lvl9pPr marL="3651071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08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913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31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943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736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608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69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69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833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95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51" indent="0">
              <a:buNone/>
              <a:defRPr sz="2800"/>
            </a:lvl2pPr>
            <a:lvl3pPr marL="912791" indent="0">
              <a:buNone/>
              <a:defRPr sz="2400"/>
            </a:lvl3pPr>
            <a:lvl4pPr marL="1369186" indent="0">
              <a:buNone/>
              <a:defRPr sz="2000"/>
            </a:lvl4pPr>
            <a:lvl5pPr marL="1825581" indent="0">
              <a:buNone/>
              <a:defRPr sz="2000"/>
            </a:lvl5pPr>
            <a:lvl6pPr marL="2282022" indent="0">
              <a:buNone/>
              <a:defRPr sz="2000"/>
            </a:lvl6pPr>
            <a:lvl7pPr marL="2738370" indent="0">
              <a:buNone/>
              <a:defRPr sz="2000"/>
            </a:lvl7pPr>
            <a:lvl8pPr marL="3194720" indent="0">
              <a:buNone/>
              <a:defRPr sz="2000"/>
            </a:lvl8pPr>
            <a:lvl9pPr marL="3651071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1" indent="0">
              <a:buNone/>
              <a:defRPr sz="1500"/>
            </a:lvl2pPr>
            <a:lvl3pPr marL="912791" indent="0">
              <a:buNone/>
              <a:defRPr sz="1200"/>
            </a:lvl3pPr>
            <a:lvl4pPr marL="1369186" indent="0">
              <a:buNone/>
              <a:defRPr sz="1100"/>
            </a:lvl4pPr>
            <a:lvl5pPr marL="1825581" indent="0">
              <a:buNone/>
              <a:defRPr sz="1100"/>
            </a:lvl5pPr>
            <a:lvl6pPr marL="2282022" indent="0">
              <a:buNone/>
              <a:defRPr sz="1100"/>
            </a:lvl6pPr>
            <a:lvl7pPr marL="2738370" indent="0">
              <a:buNone/>
              <a:defRPr sz="1100"/>
            </a:lvl7pPr>
            <a:lvl8pPr marL="3194720" indent="0">
              <a:buNone/>
              <a:defRPr sz="1100"/>
            </a:lvl8pPr>
            <a:lvl9pPr marL="3651071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675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487" y="1825625"/>
            <a:ext cx="10339316" cy="4351339"/>
          </a:xfrm>
        </p:spPr>
        <p:txBody>
          <a:bodyPr/>
          <a:lstStyle>
            <a:lvl1pPr>
              <a:defRPr sz="3200">
                <a:solidFill>
                  <a:srgbClr val="080808"/>
                </a:solidFill>
              </a:defRPr>
            </a:lvl1pPr>
            <a:lvl2pPr>
              <a:defRPr sz="2800">
                <a:solidFill>
                  <a:srgbClr val="080808"/>
                </a:solidFill>
              </a:defRPr>
            </a:lvl2pPr>
            <a:lvl3pPr>
              <a:defRPr sz="2400">
                <a:solidFill>
                  <a:srgbClr val="080808"/>
                </a:solidFill>
              </a:defRPr>
            </a:lvl3pPr>
            <a:lvl4pPr>
              <a:defRPr sz="2000"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14487" y="6356352"/>
            <a:ext cx="2566916" cy="365125"/>
          </a:xfrm>
        </p:spPr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 dirty="0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47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35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14487" y="1825625"/>
            <a:ext cx="5005316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95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8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1014487" y="365125"/>
            <a:ext cx="10339316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65014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6294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9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788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666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439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64"/>
            <a:ext cx="2628900" cy="581183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64"/>
            <a:ext cx="7734300" cy="581183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07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4D4BC-F9BE-49EF-BCE7-81EE599CAE7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950B5-42CD-473A-B680-14E58024D8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73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76" tIns="45718" rIns="91276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76" tIns="45718" rIns="91276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2541"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2541"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0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iming>
    <p:tnLst>
      <p:par>
        <p:cTn id="1" dur="indefinite" restart="never" nodeType="tmRoot"/>
      </p:par>
    </p:tnLst>
  </p:timing>
  <p:txStyles>
    <p:titleStyle>
      <a:lvl1pPr algn="l" defTabSz="9125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2" indent="-228162" algn="l" defTabSz="9125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86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02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20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39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461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33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02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326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9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41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1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8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6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2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0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059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76" tIns="45718" rIns="91276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76" tIns="45718" rIns="91276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2541"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2541"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3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iming>
    <p:tnLst>
      <p:par>
        <p:cTn id="1" dur="indefinite" restart="never" nodeType="tmRoot"/>
      </p:par>
    </p:tnLst>
  </p:timing>
  <p:txStyles>
    <p:titleStyle>
      <a:lvl1pPr algn="l" defTabSz="9125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2" indent="-228162" algn="l" defTabSz="9125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86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02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20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39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461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33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02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326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9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41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1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8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6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2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0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059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76" tIns="45718" rIns="91276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76" tIns="45718" rIns="91276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2541"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2541"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9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timing>
    <p:tnLst>
      <p:par>
        <p:cTn id="1" dur="indefinite" restart="never" nodeType="tmRoot"/>
      </p:par>
    </p:tnLst>
  </p:timing>
  <p:txStyles>
    <p:titleStyle>
      <a:lvl1pPr algn="l" defTabSz="9125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2" indent="-228162" algn="l" defTabSz="9125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86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02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20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39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461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33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02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326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9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41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1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8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6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2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0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059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76" tIns="45718" rIns="91276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76" tIns="45718" rIns="91276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2541"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76" tIns="45718" rIns="912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41"/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2541"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4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iming>
    <p:tnLst>
      <p:par>
        <p:cTn id="1" dur="indefinite" restart="never" nodeType="tmRoot"/>
      </p:par>
    </p:tnLst>
  </p:timing>
  <p:txStyles>
    <p:titleStyle>
      <a:lvl1pPr algn="l" defTabSz="9125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2" indent="-228162" algn="l" defTabSz="9125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86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02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20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39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461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33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02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326" indent="-228162" algn="l" defTabSz="9125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9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41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1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8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6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22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0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059" algn="l" defTabSz="9125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6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iming>
    <p:tnLst>
      <p:par>
        <p:cTn id="1" dur="indefinite" restart="never" nodeType="tmRoot"/>
      </p:par>
    </p:tnLst>
  </p:timing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40" tIns="45718" rIns="91340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40" tIns="45718" rIns="91340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3267"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3267"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6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iming>
    <p:tnLst>
      <p:par>
        <p:cTn id="1" dur="indefinite" restart="never" nodeType="tmRoot"/>
      </p:par>
    </p:tnLst>
  </p:timing>
  <p:txStyles>
    <p:titleStyle>
      <a:lvl1pPr algn="l" defTabSz="91326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33" indent="-228333" algn="l" defTabSz="9132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98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98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00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03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67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00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33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98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3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7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00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33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8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98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00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03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7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F2761-34C0-4D52-A5CE-DFA0957CD161}" type="datetimeFigureOut">
              <a:rPr lang="cs-CZ" smtClean="0"/>
              <a:t>19.08.2020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B86ED-DBA1-446A-9C24-4638AD3D89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15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12170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339" indent="-456339" algn="l" defTabSz="1217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870" indent="-380328" algn="l" defTabSz="1217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265" indent="-304224" algn="l" defTabSz="1217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760" indent="-304224" algn="l" defTabSz="1217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302" indent="-304224" algn="l" defTabSz="121704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752" indent="-304224" algn="l" defTabSz="1217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296" indent="-304224" algn="l" defTabSz="1217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793" indent="-304224" algn="l" defTabSz="1217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288" indent="-304224" algn="l" defTabSz="1217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451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40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536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078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528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979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522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045" algn="l" defTabSz="12170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40" tIns="45718" rIns="91340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40" tIns="45718" rIns="91340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3267"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3267"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0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txStyles>
    <p:titleStyle>
      <a:lvl1pPr algn="l" defTabSz="91326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33" indent="-228333" algn="l" defTabSz="91326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98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98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00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03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67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00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33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98" indent="-228333" algn="l" defTabSz="9132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3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7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00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33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8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98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00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03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40" tIns="45718" rIns="91340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40" tIns="45718" rIns="91340" bIns="45718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3267"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3267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7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12176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91" indent="-456591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74" indent="-380524" algn="l" defTabSz="12176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063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880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730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516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368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187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004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87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67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488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338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124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911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76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593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40" tIns="45718" rIns="91340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40" tIns="45718" rIns="91340" bIns="45718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fld id="{1C2F2761-34C0-4D52-A5CE-DFA0957CD16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3267"/>
              <a:t>19.08.2020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40" tIns="45718" rIns="91340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67"/>
            <a:fld id="{8BAB86ED-DBA1-446A-9C24-4638AD3D89D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3267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2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12176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91" indent="-456591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74" indent="-380524" algn="l" defTabSz="12176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063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880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730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516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368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187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004" indent="-304392" algn="l" defTabSz="12176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87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67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488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338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124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911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760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593" algn="l" defTabSz="1217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20" tIns="45718" rIns="91320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20" tIns="45718" rIns="91320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20" tIns="45718" rIns="913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40"/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3040"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20" tIns="45718" rIns="913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40"/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20" tIns="45718" rIns="913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40"/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3040"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8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iming>
    <p:tnLst>
      <p:par>
        <p:cTn id="1" dur="indefinite" restart="never" nodeType="tmRoot"/>
      </p:par>
    </p:tnLst>
  </p:timing>
  <p:txStyles>
    <p:titleStyle>
      <a:lvl1pPr algn="l" defTabSz="9130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0" indent="-228280" algn="l" defTabSz="9130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38" indent="-228280" algn="l" defTabSz="9130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8" indent="-228280" algn="l" defTabSz="9130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00" indent="-228280" algn="l" defTabSz="9130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83" indent="-228280" algn="l" defTabSz="9130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40" indent="-228280" algn="l" defTabSz="9130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60" indent="-228280" algn="l" defTabSz="9130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80" indent="-228280" algn="l" defTabSz="9130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38" indent="-228280" algn="l" defTabSz="9130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3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40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60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80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18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0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83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98" tIns="45718" rIns="91298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98" tIns="45718" rIns="9129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2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iming>
    <p:tnLst>
      <p:par>
        <p:cTn id="1" dur="indefinite" restart="never" nodeType="tmRoot"/>
      </p:par>
    </p:tnLst>
  </p:timing>
  <p:txStyles>
    <p:titleStyle>
      <a:lvl1pPr algn="l" defTabSz="9127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1" indent="-228221" algn="l" defTabSz="9127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6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1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60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46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41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2" indent="-228221" algn="l" defTabSz="9127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86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8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2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7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20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1" algn="l" defTabSz="9127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6" tIns="45718" rIns="91376" bIns="4571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74"/>
            <a:fld id="{3EF4D4BC-F9BE-49EF-BCE7-81EE599CAE71}" type="datetimeFigureOut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3674"/>
              <a:t>19.08.2020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74"/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74"/>
            <a:fld id="{982950B5-42CD-473A-B680-14E58024D8B7}" type="slidenum">
              <a:rPr lang="cs-CZ" smtClean="0">
                <a:solidFill>
                  <a:srgbClr val="46505A">
                    <a:tint val="75000"/>
                  </a:srgbClr>
                </a:solidFill>
              </a:rPr>
              <a:pPr defTabSz="913674"/>
              <a:t>‹#›</a:t>
            </a:fld>
            <a:endParaRPr lang="cs-CZ">
              <a:solidFill>
                <a:srgbClr val="4650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9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iming>
    <p:tnLst>
      <p:par>
        <p:cTn id="1" dur="indefinite" restart="never" nodeType="tmRoot"/>
      </p:par>
    </p:tnLst>
  </p:timing>
  <p:txStyles>
    <p:titleStyle>
      <a:lvl1pPr algn="l" defTabSz="91367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9" indent="-228429" algn="l" defTabSz="9136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tb.cz/" TargetMode="External"/><Relationship Id="rId1" Type="http://schemas.openxmlformats.org/officeDocument/2006/relationships/slideLayout" Target="../slideLayouts/slideLayout1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14523" y="614152"/>
            <a:ext cx="10163033" cy="2895815"/>
          </a:xfrm>
        </p:spPr>
        <p:txBody>
          <a:bodyPr anchor="ctr">
            <a:normAutofit/>
          </a:bodyPr>
          <a:lstStyle/>
          <a:p>
            <a:r>
              <a:rPr lang="cs-CZ" sz="7200" b="1" dirty="0">
                <a:solidFill>
                  <a:schemeClr val="bg1"/>
                </a:solidFill>
              </a:rPr>
              <a:t>TOMAS BATA UNIVERSITY</a:t>
            </a:r>
            <a:br>
              <a:rPr lang="cs-CZ" sz="7200" b="1" dirty="0">
                <a:solidFill>
                  <a:schemeClr val="bg1"/>
                </a:solidFill>
              </a:rPr>
            </a:br>
            <a:r>
              <a:rPr lang="cs-CZ" sz="7200" b="1" dirty="0">
                <a:solidFill>
                  <a:schemeClr val="bg1"/>
                </a:solidFill>
              </a:rPr>
              <a:t>IN ZLÍN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134341"/>
            <a:ext cx="9144000" cy="606023"/>
          </a:xfrm>
        </p:spPr>
        <p:txBody>
          <a:bodyPr>
            <a:normAutofit lnSpcReduction="10000"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 </a:t>
            </a:r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524000" y="4986142"/>
            <a:ext cx="9144000" cy="606023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800" b="1" dirty="0">
              <a:solidFill>
                <a:prstClr val="white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47" y="5819320"/>
            <a:ext cx="2880000" cy="6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76" tIns="45718" rIns="91276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FACULTY OF MANAGEMENT AND ECONOMICS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4972050"/>
            <a:ext cx="12192000" cy="18859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1" name="Zástupný symbol pro obsah 3"/>
          <p:cNvSpPr txBox="1">
            <a:spLocks/>
          </p:cNvSpPr>
          <p:nvPr/>
        </p:nvSpPr>
        <p:spPr>
          <a:xfrm>
            <a:off x="839825" y="5150739"/>
            <a:ext cx="11171200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management, marketing, economics, finance, accounting, industrial engineering 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  and information systems, enterprise economics, statistics and quantitative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  methods, regional development, public sector, law, physical training</a:t>
            </a:r>
            <a:endParaRPr lang="en-US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61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76" tIns="45718" rIns="91276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FACULTY OF MULTIMEDIA COMMUNICATIONS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6096000"/>
            <a:ext cx="12192000" cy="7620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latin typeface="Arial Narrow" panose="020B0606020202030204" pitchFamily="34" charset="0"/>
            </a:endParaRPr>
          </a:p>
        </p:txBody>
      </p:sp>
      <p:sp>
        <p:nvSpPr>
          <p:cNvPr id="10" name="Zástupný symbol pro obsah 3"/>
          <p:cNvSpPr txBox="1">
            <a:spLocks/>
          </p:cNvSpPr>
          <p:nvPr/>
        </p:nvSpPr>
        <p:spPr>
          <a:xfrm>
            <a:off x="839828" y="6206158"/>
            <a:ext cx="10774695" cy="222130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>
                <a:solidFill>
                  <a:srgbClr val="080808"/>
                </a:solidFill>
              </a:rPr>
              <a:t>founded</a:t>
            </a:r>
            <a:r>
              <a:rPr lang="en-US" dirty="0">
                <a:solidFill>
                  <a:srgbClr val="080808"/>
                </a:solidFill>
              </a:rPr>
              <a:t> </a:t>
            </a:r>
            <a:r>
              <a:rPr lang="cs-CZ" dirty="0">
                <a:solidFill>
                  <a:srgbClr val="080808"/>
                </a:solidFill>
              </a:rPr>
              <a:t>in 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2002</a:t>
            </a:r>
          </a:p>
        </p:txBody>
      </p:sp>
      <p:sp>
        <p:nvSpPr>
          <p:cNvPr id="11" name="Zástupný symbol pro obsah 5"/>
          <p:cNvSpPr txBox="1">
            <a:spLocks/>
          </p:cNvSpPr>
          <p:nvPr/>
        </p:nvSpPr>
        <p:spPr>
          <a:xfrm>
            <a:off x="6172203" y="6206269"/>
            <a:ext cx="5183188" cy="592726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1,159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students</a:t>
            </a:r>
            <a:endParaRPr lang="cs-CZ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89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2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76" tIns="45718" rIns="91276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FACULTY OF MULTIMEDIA COMMUNICATIONS</a:t>
            </a: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5153025"/>
            <a:ext cx="12192000" cy="17049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latin typeface="Arial Narrow" panose="020B0606020202030204" pitchFamily="34" charset="0"/>
            </a:endParaRPr>
          </a:p>
        </p:txBody>
      </p:sp>
      <p:sp>
        <p:nvSpPr>
          <p:cNvPr id="11" name="Zástupný symbol pro obsah 3"/>
          <p:cNvSpPr txBox="1">
            <a:spLocks/>
          </p:cNvSpPr>
          <p:nvPr/>
        </p:nvSpPr>
        <p:spPr>
          <a:xfrm>
            <a:off x="839827" y="5276088"/>
            <a:ext cx="10774695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m</a:t>
            </a:r>
            <a:r>
              <a:rPr lang="en-US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arketing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&amp; communications, animation, audiovisual arts, shoe design, fashion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  design, glass design, digital design, graphic design, product design, spatial 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  design, </a:t>
            </a:r>
            <a:r>
              <a:rPr lang="en-US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ind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u</a:t>
            </a:r>
            <a:r>
              <a:rPr lang="en-US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strial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design, advertising photography, theoretical studies</a:t>
            </a:r>
          </a:p>
          <a:p>
            <a:pPr marL="0" indent="0">
              <a:buClr>
                <a:srgbClr val="E65014"/>
              </a:buClr>
              <a:buNone/>
            </a:pPr>
            <a:endParaRPr lang="en-US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1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76" tIns="45718" rIns="91276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FACULTY OF APPLIED INFORMATICS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6115050"/>
            <a:ext cx="12192000" cy="7429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latin typeface="Arial Narrow" panose="020B0606020202030204" pitchFamily="34" charset="0"/>
            </a:endParaRPr>
          </a:p>
        </p:txBody>
      </p:sp>
      <p:sp>
        <p:nvSpPr>
          <p:cNvPr id="8" name="Zástupný symbol pro obsah 3"/>
          <p:cNvSpPr txBox="1">
            <a:spLocks/>
          </p:cNvSpPr>
          <p:nvPr/>
        </p:nvSpPr>
        <p:spPr>
          <a:xfrm>
            <a:off x="839824" y="6234413"/>
            <a:ext cx="11037851" cy="507111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>
                <a:solidFill>
                  <a:srgbClr val="080808"/>
                </a:solidFill>
              </a:rPr>
              <a:t>founded</a:t>
            </a:r>
            <a:r>
              <a:rPr lang="en-US" dirty="0">
                <a:solidFill>
                  <a:srgbClr val="080808"/>
                </a:solidFill>
              </a:rPr>
              <a:t> </a:t>
            </a:r>
            <a:r>
              <a:rPr lang="cs-CZ" dirty="0">
                <a:solidFill>
                  <a:srgbClr val="080808"/>
                </a:solidFill>
              </a:rPr>
              <a:t>in 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2006</a:t>
            </a:r>
          </a:p>
          <a:p>
            <a:pPr marL="0" indent="0">
              <a:buClr>
                <a:srgbClr val="E65014"/>
              </a:buClr>
              <a:buNone/>
            </a:pPr>
            <a:endParaRPr lang="en-US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172203" y="6234523"/>
            <a:ext cx="5183188" cy="507001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1,446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students</a:t>
            </a:r>
            <a:endParaRPr lang="cs-CZ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76" tIns="45718" rIns="91276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FACULTY OF APPLIED INFORMATICS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5143500"/>
            <a:ext cx="12192000" cy="17145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latin typeface="Arial Narrow" panose="020B0606020202030204" pitchFamily="34" charset="0"/>
            </a:endParaRPr>
          </a:p>
        </p:txBody>
      </p:sp>
      <p:sp>
        <p:nvSpPr>
          <p:cNvPr id="11" name="Zástupný symbol pro obsah 3"/>
          <p:cNvSpPr txBox="1">
            <a:spLocks/>
          </p:cNvSpPr>
          <p:nvPr/>
        </p:nvSpPr>
        <p:spPr>
          <a:xfrm>
            <a:off x="832719" y="5276088"/>
            <a:ext cx="11037851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informatics, artificial intelligence, computer &amp; communication systems, automation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  and control engineering, electronics and measurements, security engineering, 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  mathematics, process control, security systems, intelligent houses</a:t>
            </a:r>
          </a:p>
          <a:p>
            <a:pPr marL="0" indent="0">
              <a:buClr>
                <a:srgbClr val="E65014"/>
              </a:buClr>
              <a:buNone/>
            </a:pPr>
            <a:endParaRPr lang="en-US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1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utoShape 2" descr="_ZBY6117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698" tIns="60849" rIns="121698" bIns="60849" numCol="1" anchor="t" anchorCtr="0" compatLnSpc="1">
            <a:prstTxWarp prst="textNoShape">
              <a:avLst/>
            </a:prstTxWarp>
          </a:bodyPr>
          <a:lstStyle/>
          <a:p>
            <a:pPr defTabSz="1216710"/>
            <a:endParaRPr lang="cs-CZ" sz="2400">
              <a:solidFill>
                <a:prstClr val="black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76" tIns="45718" rIns="91276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FACULTY OF HUMANITIES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6124575"/>
            <a:ext cx="12192000" cy="7334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latin typeface="Arial Narrow" panose="020B0606020202030204" pitchFamily="34" charset="0"/>
            </a:endParaRPr>
          </a:p>
        </p:txBody>
      </p:sp>
      <p:sp>
        <p:nvSpPr>
          <p:cNvPr id="11" name="Zástupný symbol pro obsah 3"/>
          <p:cNvSpPr txBox="1">
            <a:spLocks/>
          </p:cNvSpPr>
          <p:nvPr/>
        </p:nvSpPr>
        <p:spPr>
          <a:xfrm>
            <a:off x="839828" y="6227064"/>
            <a:ext cx="10774695" cy="545211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>
                <a:solidFill>
                  <a:srgbClr val="080808"/>
                </a:solidFill>
              </a:rPr>
              <a:t>founded</a:t>
            </a:r>
            <a:r>
              <a:rPr lang="en-US" dirty="0">
                <a:solidFill>
                  <a:srgbClr val="080808"/>
                </a:solidFill>
              </a:rPr>
              <a:t> </a:t>
            </a:r>
            <a:r>
              <a:rPr lang="cs-CZ" dirty="0">
                <a:solidFill>
                  <a:srgbClr val="080808"/>
                </a:solidFill>
              </a:rPr>
              <a:t>in 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2007</a:t>
            </a:r>
          </a:p>
          <a:p>
            <a:pPr marL="0" indent="0">
              <a:buClr>
                <a:srgbClr val="E65014"/>
              </a:buClr>
              <a:buNone/>
            </a:pPr>
            <a:endParaRPr lang="en-US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Zástupný symbol pro obsah 5"/>
          <p:cNvSpPr txBox="1">
            <a:spLocks/>
          </p:cNvSpPr>
          <p:nvPr/>
        </p:nvSpPr>
        <p:spPr>
          <a:xfrm>
            <a:off x="6172203" y="6227174"/>
            <a:ext cx="5183188" cy="545101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1,967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students</a:t>
            </a:r>
            <a:endParaRPr lang="cs-CZ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utoShape 2" descr="_ZBY6117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32" tIns="60916" rIns="121832" bIns="60916" numCol="1" anchor="t" anchorCtr="0" compatLnSpc="1">
            <a:prstTxWarp prst="textNoShape">
              <a:avLst/>
            </a:prstTxWarp>
          </a:bodyPr>
          <a:lstStyle/>
          <a:p>
            <a:pPr defTabSz="1218210"/>
            <a:endParaRPr lang="cs-CZ" sz="2400">
              <a:solidFill>
                <a:prstClr val="black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 defTabSz="912791"/>
            <a:endParaRPr lang="cs-CZ">
              <a:solidFill>
                <a:prstClr val="white"/>
              </a:solidFill>
            </a:endParaRPr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98" tIns="45718" rIns="91298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FACULTY OF HUMANITIES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5667375"/>
            <a:ext cx="12192000" cy="11906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latin typeface="Arial Narrow" panose="020B0606020202030204" pitchFamily="34" charset="0"/>
            </a:endParaRPr>
          </a:p>
        </p:txBody>
      </p:sp>
      <p:sp>
        <p:nvSpPr>
          <p:cNvPr id="10" name="Zástupný symbol pro obsah 3"/>
          <p:cNvSpPr txBox="1">
            <a:spLocks/>
          </p:cNvSpPr>
          <p:nvPr/>
        </p:nvSpPr>
        <p:spPr>
          <a:xfrm>
            <a:off x="839826" y="5741289"/>
            <a:ext cx="10774695" cy="1030986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pedagogical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sciences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,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school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education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,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modern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languages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and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literatures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, 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 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health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care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sciences</a:t>
            </a:r>
            <a:endParaRPr lang="en-US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E65014"/>
              </a:buClr>
              <a:buNone/>
            </a:pPr>
            <a:endParaRPr lang="en-US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4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" y="792"/>
            <a:ext cx="12189184" cy="685641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1014528" y="380757"/>
            <a:ext cx="11097303" cy="1325563"/>
          </a:xfrm>
          <a:prstGeom prst="rect">
            <a:avLst/>
          </a:prstGeom>
        </p:spPr>
        <p:txBody>
          <a:bodyPr lIns="91276" tIns="45718" rIns="91276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FACULTY OF LOGISTICS AND CRISIS MANAGEMENT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4880711"/>
            <a:ext cx="12192000" cy="197729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latin typeface="Arial Narrow" panose="020B0606020202030204" pitchFamily="34" charset="0"/>
            </a:endParaRPr>
          </a:p>
        </p:txBody>
      </p:sp>
      <p:sp>
        <p:nvSpPr>
          <p:cNvPr id="11" name="Zástupný symbol pro obsah 3"/>
          <p:cNvSpPr txBox="1">
            <a:spLocks/>
          </p:cNvSpPr>
          <p:nvPr/>
        </p:nvSpPr>
        <p:spPr>
          <a:xfrm>
            <a:off x="839828" y="5084064"/>
            <a:ext cx="10774695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>
                <a:solidFill>
                  <a:srgbClr val="080808"/>
                </a:solidFill>
              </a:rPr>
              <a:t>founded</a:t>
            </a:r>
            <a:r>
              <a:rPr lang="en-US" dirty="0">
                <a:solidFill>
                  <a:srgbClr val="080808"/>
                </a:solidFill>
              </a:rPr>
              <a:t> </a:t>
            </a:r>
            <a:r>
              <a:rPr lang="cs-CZ" dirty="0">
                <a:solidFill>
                  <a:srgbClr val="080808"/>
                </a:solidFill>
              </a:rPr>
              <a:t>in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2009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applied logistics, crisis management, environmental security, 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  population protection, </a:t>
            </a:r>
            <a:r>
              <a:rPr lang="en-US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ris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k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control</a:t>
            </a:r>
            <a:endParaRPr lang="en-US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Zástupný symbol pro obsah 5"/>
          <p:cNvSpPr txBox="1">
            <a:spLocks/>
          </p:cNvSpPr>
          <p:nvPr/>
        </p:nvSpPr>
        <p:spPr>
          <a:xfrm>
            <a:off x="6172203" y="5084174"/>
            <a:ext cx="5183188" cy="1581911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859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students</a:t>
            </a:r>
            <a:endParaRPr lang="cs-CZ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674473" y="2235200"/>
            <a:ext cx="8843059" cy="2387600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500" b="1" dirty="0" smtClean="0">
                <a:solidFill>
                  <a:prstClr val="white"/>
                </a:solidFill>
              </a:rPr>
              <a:t>RESEARCH</a:t>
            </a:r>
          </a:p>
          <a:p>
            <a:pPr algn="ctr"/>
            <a:r>
              <a:rPr lang="cs-CZ" sz="5500" b="1" dirty="0" smtClean="0">
                <a:solidFill>
                  <a:prstClr val="white"/>
                </a:solidFill>
              </a:rPr>
              <a:t>AND DEVELOPMENT</a:t>
            </a:r>
            <a:endParaRPr lang="cs-CZ" sz="55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SCIENTIFIC DISCIPLINES </a:t>
            </a:r>
            <a:r>
              <a:rPr lang="cs-CZ" dirty="0"/>
              <a:t>(</a:t>
            </a:r>
            <a:r>
              <a:rPr lang="en-GB" dirty="0"/>
              <a:t>THE WEB OF SCIENCE</a:t>
            </a:r>
            <a:r>
              <a:rPr lang="cs-CZ" dirty="0"/>
              <a:t>)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05"/>
            <a:ext cx="637499" cy="612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9" y="1561100"/>
            <a:ext cx="9809747" cy="48129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14928" y="6374057"/>
            <a:ext cx="6488350" cy="384717"/>
          </a:xfrm>
          <a:prstGeom prst="rect">
            <a:avLst/>
          </a:prstGeom>
          <a:noFill/>
        </p:spPr>
        <p:txBody>
          <a:bodyPr wrap="none" lIns="91362" tIns="45718" rIns="91362" bIns="45718" rtlCol="0">
            <a:spAutoFit/>
          </a:bodyPr>
          <a:lstStyle/>
          <a:p>
            <a:r>
              <a:rPr lang="en-GB" dirty="0"/>
              <a:t>Number of publications from </a:t>
            </a:r>
            <a:r>
              <a:rPr lang="cs-CZ" dirty="0"/>
              <a:t>2001 </a:t>
            </a:r>
            <a:r>
              <a:rPr lang="en-GB" dirty="0"/>
              <a:t>to </a:t>
            </a:r>
            <a:r>
              <a:rPr lang="cs-CZ" dirty="0"/>
              <a:t>2018</a:t>
            </a:r>
            <a:r>
              <a:rPr lang="en-GB" dirty="0"/>
              <a:t>, TOP 10 scientific disciplines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91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7" y="166621"/>
            <a:ext cx="10595811" cy="596014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 defTabSz="912541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9" name="Nadpis 7"/>
          <p:cNvSpPr>
            <a:spLocks noGrp="1"/>
          </p:cNvSpPr>
          <p:nvPr>
            <p:ph type="title"/>
          </p:nvPr>
        </p:nvSpPr>
        <p:spPr>
          <a:xfrm>
            <a:off x="1014487" y="365125"/>
            <a:ext cx="10339316" cy="1325563"/>
          </a:xfrm>
        </p:spPr>
        <p:txBody>
          <a:bodyPr/>
          <a:lstStyle/>
          <a:p>
            <a:r>
              <a:rPr lang="en-GB" dirty="0"/>
              <a:t>UNIVERSITY – BRIEF SUMMARY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05"/>
            <a:ext cx="637499" cy="612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4604127"/>
            <a:ext cx="12192000" cy="22539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 defTabSz="912541"/>
            <a:endParaRPr lang="cs-CZ">
              <a:solidFill>
                <a:prstClr val="white"/>
              </a:solidFill>
            </a:endParaRPr>
          </a:p>
        </p:txBody>
      </p:sp>
      <p:sp>
        <p:nvSpPr>
          <p:cNvPr id="8" name="Zástupný symbol pro obsah 3"/>
          <p:cNvSpPr txBox="1">
            <a:spLocks/>
          </p:cNvSpPr>
          <p:nvPr/>
        </p:nvSpPr>
        <p:spPr>
          <a:xfrm>
            <a:off x="839820" y="4730657"/>
            <a:ext cx="10699543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E65014"/>
                </a:solidFill>
              </a:rPr>
              <a:t>&gt;</a:t>
            </a:r>
            <a:r>
              <a:rPr lang="cs-CZ" dirty="0">
                <a:solidFill>
                  <a:srgbClr val="080808"/>
                </a:solidFill>
              </a:rPr>
              <a:t> </a:t>
            </a:r>
            <a:r>
              <a:rPr lang="cs-CZ" dirty="0" smtClean="0">
                <a:solidFill>
                  <a:srgbClr val="080808"/>
                </a:solidFill>
              </a:rPr>
              <a:t>y</a:t>
            </a:r>
            <a:r>
              <a:rPr lang="en-US" dirty="0" err="1" smtClean="0">
                <a:solidFill>
                  <a:srgbClr val="080808"/>
                </a:solidFill>
              </a:rPr>
              <a:t>oung</a:t>
            </a:r>
            <a:r>
              <a:rPr lang="en-US" dirty="0" smtClean="0">
                <a:solidFill>
                  <a:srgbClr val="080808"/>
                </a:solidFill>
              </a:rPr>
              <a:t> </a:t>
            </a:r>
            <a:r>
              <a:rPr lang="en-US" dirty="0">
                <a:solidFill>
                  <a:srgbClr val="080808"/>
                </a:solidFill>
              </a:rPr>
              <a:t>public higher education institution </a:t>
            </a:r>
            <a:r>
              <a:rPr lang="en-US" dirty="0" smtClean="0">
                <a:solidFill>
                  <a:srgbClr val="080808"/>
                </a:solidFill>
              </a:rPr>
              <a:t>(</a:t>
            </a:r>
            <a:r>
              <a:rPr lang="cs-CZ" dirty="0" err="1" smtClean="0">
                <a:solidFill>
                  <a:srgbClr val="080808"/>
                </a:solidFill>
              </a:rPr>
              <a:t>law</a:t>
            </a:r>
            <a:r>
              <a:rPr lang="cs-CZ" dirty="0" smtClean="0">
                <a:solidFill>
                  <a:srgbClr val="080808"/>
                </a:solidFill>
              </a:rPr>
              <a:t> </a:t>
            </a:r>
            <a:r>
              <a:rPr lang="cs-CZ" dirty="0" err="1" smtClean="0">
                <a:solidFill>
                  <a:srgbClr val="080808"/>
                </a:solidFill>
              </a:rPr>
              <a:t>signed</a:t>
            </a:r>
            <a:r>
              <a:rPr lang="cs-CZ" dirty="0" smtClean="0">
                <a:solidFill>
                  <a:srgbClr val="080808"/>
                </a:solidFill>
              </a:rPr>
              <a:t> by Václav Havel)</a:t>
            </a:r>
            <a:endParaRPr lang="cs-CZ" dirty="0">
              <a:solidFill>
                <a:srgbClr val="080808"/>
              </a:solidFill>
            </a:endParaRPr>
          </a:p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E65014"/>
                </a:solidFill>
              </a:rPr>
              <a:t>&gt; </a:t>
            </a:r>
            <a:r>
              <a:rPr lang="cs-CZ" dirty="0" smtClean="0">
                <a:solidFill>
                  <a:srgbClr val="080808"/>
                </a:solidFill>
              </a:rPr>
              <a:t>c</a:t>
            </a:r>
            <a:r>
              <a:rPr lang="en-US" dirty="0" err="1" smtClean="0">
                <a:solidFill>
                  <a:srgbClr val="080808"/>
                </a:solidFill>
              </a:rPr>
              <a:t>oncept</a:t>
            </a:r>
            <a:r>
              <a:rPr lang="en-US" dirty="0" smtClean="0">
                <a:solidFill>
                  <a:srgbClr val="080808"/>
                </a:solidFill>
              </a:rPr>
              <a:t> </a:t>
            </a:r>
            <a:r>
              <a:rPr lang="en-US" dirty="0">
                <a:solidFill>
                  <a:srgbClr val="080808"/>
                </a:solidFill>
              </a:rPr>
              <a:t>of an entrepreneurial university</a:t>
            </a:r>
            <a:endParaRPr lang="cs-CZ" dirty="0" smtClean="0">
              <a:solidFill>
                <a:srgbClr val="080808"/>
              </a:solidFill>
            </a:endParaRPr>
          </a:p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E65014"/>
                </a:solidFill>
              </a:rPr>
              <a:t>&gt; </a:t>
            </a:r>
            <a:r>
              <a:rPr lang="cs-CZ" dirty="0" smtClean="0">
                <a:solidFill>
                  <a:srgbClr val="080808"/>
                </a:solidFill>
              </a:rPr>
              <a:t>b</a:t>
            </a:r>
            <a:r>
              <a:rPr lang="en-US" dirty="0" err="1" smtClean="0">
                <a:solidFill>
                  <a:srgbClr val="080808"/>
                </a:solidFill>
              </a:rPr>
              <a:t>ilingual</a:t>
            </a:r>
            <a:r>
              <a:rPr lang="en-US" dirty="0" smtClean="0">
                <a:solidFill>
                  <a:srgbClr val="080808"/>
                </a:solidFill>
              </a:rPr>
              <a:t> </a:t>
            </a:r>
            <a:r>
              <a:rPr lang="en-US" dirty="0">
                <a:solidFill>
                  <a:srgbClr val="080808"/>
                </a:solidFill>
              </a:rPr>
              <a:t>institution – educates graduates for the global </a:t>
            </a:r>
            <a:r>
              <a:rPr lang="en-US" dirty="0" smtClean="0">
                <a:solidFill>
                  <a:srgbClr val="080808"/>
                </a:solidFill>
              </a:rPr>
              <a:t>market</a:t>
            </a:r>
            <a:endParaRPr lang="cs-CZ" dirty="0" smtClean="0">
              <a:solidFill>
                <a:srgbClr val="080808"/>
              </a:solidFill>
            </a:endParaRPr>
          </a:p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E65014"/>
                </a:solidFill>
              </a:rPr>
              <a:t>&gt;</a:t>
            </a:r>
            <a:r>
              <a:rPr lang="cs-CZ" dirty="0">
                <a:solidFill>
                  <a:srgbClr val="080808"/>
                </a:solidFill>
              </a:rPr>
              <a:t> </a:t>
            </a:r>
            <a:r>
              <a:rPr lang="cs-CZ" dirty="0" err="1" smtClean="0">
                <a:solidFill>
                  <a:srgbClr val="080808"/>
                </a:solidFill>
              </a:rPr>
              <a:t>modern</a:t>
            </a:r>
            <a:r>
              <a:rPr lang="cs-CZ" dirty="0" smtClean="0">
                <a:solidFill>
                  <a:srgbClr val="080808"/>
                </a:solidFill>
              </a:rPr>
              <a:t> </a:t>
            </a:r>
            <a:r>
              <a:rPr lang="cs-CZ" dirty="0" err="1" smtClean="0">
                <a:solidFill>
                  <a:srgbClr val="080808"/>
                </a:solidFill>
              </a:rPr>
              <a:t>infrastructure</a:t>
            </a:r>
            <a:endParaRPr lang="cs-CZ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0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rtlCol="0" anchor="ctr"/>
          <a:lstStyle/>
          <a:p>
            <a:pPr algn="ctr" defTabSz="913267"/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340" tIns="45718" rIns="91340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CENTRE OF POLYMER SYSTEMS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rtlCol="0" anchor="ctr"/>
          <a:lstStyle/>
          <a:p>
            <a:pPr algn="ctr" defTabSz="913267"/>
            <a:endParaRPr lang="cs-CZ">
              <a:solidFill>
                <a:prstClr val="white"/>
              </a:solidFill>
            </a:endParaRPr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340" tIns="45718" rIns="91340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CENTRE OF POLYMER SYSTEMS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3956785"/>
            <a:ext cx="12192000" cy="29012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latin typeface="Arial Narrow" panose="020B0606020202030204" pitchFamily="34" charset="0"/>
            </a:endParaRPr>
          </a:p>
        </p:txBody>
      </p:sp>
      <p:sp>
        <p:nvSpPr>
          <p:cNvPr id="10" name="Zástupný symbol pro obsah 3"/>
          <p:cNvSpPr txBox="1">
            <a:spLocks/>
          </p:cNvSpPr>
          <p:nvPr/>
        </p:nvSpPr>
        <p:spPr>
          <a:xfrm>
            <a:off x="839790" y="4160139"/>
            <a:ext cx="5437186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RESEARCH FIELDS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Processing of plastics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Bioactive polymer systems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Surface treatment of materials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Rubber processing and materials</a:t>
            </a:r>
            <a:endParaRPr lang="en-US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Zástupný symbol pro obsah 5"/>
          <p:cNvSpPr txBox="1">
            <a:spLocks/>
          </p:cNvSpPr>
          <p:nvPr/>
        </p:nvSpPr>
        <p:spPr>
          <a:xfrm>
            <a:off x="6172203" y="4655549"/>
            <a:ext cx="5183188" cy="1581911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Zástupný symbol pro obsah 3"/>
          <p:cNvSpPr txBox="1">
            <a:spLocks/>
          </p:cNvSpPr>
          <p:nvPr/>
        </p:nvSpPr>
        <p:spPr>
          <a:xfrm>
            <a:off x="6045204" y="4160249"/>
            <a:ext cx="5437186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Multifunctional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nanomaterials</a:t>
            </a:r>
            <a:endParaRPr lang="en-US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Systems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with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senzoric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properties</a:t>
            </a:r>
            <a:endParaRPr lang="en-US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Composites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with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electric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and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magnetic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 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properties</a:t>
            </a:r>
            <a:endParaRPr lang="en-US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Biocomposite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systems</a:t>
            </a:r>
            <a:endParaRPr lang="en-US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4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718" rIns="91298" bIns="45718" rtlCol="0" anchor="ctr"/>
          <a:lstStyle/>
          <a:p>
            <a:pPr algn="ctr"/>
            <a:endParaRPr lang="cs-CZ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98" tIns="45718" rIns="91298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CENTRE FOR SECURITY, INFORMATION AND ADVANCED TECHNOLOGIES</a:t>
            </a:r>
            <a:endParaRPr lang="cs-CZ" sz="4000" b="1" dirty="0">
              <a:solidFill>
                <a:srgbClr val="46505A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rtlCol="0" anchor="ctr"/>
          <a:lstStyle/>
          <a:p>
            <a:pPr algn="ctr" defTabSz="913267"/>
            <a:endParaRPr lang="cs-CZ">
              <a:solidFill>
                <a:prstClr val="white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340" tIns="45718" rIns="91340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CENTRE FOR SECURITY, INFORMATION AND ADVANCED TECHNOLOGIES</a:t>
            </a:r>
            <a:endParaRPr lang="cs-CZ" sz="4000" b="1" dirty="0">
              <a:solidFill>
                <a:srgbClr val="46505A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2064117"/>
            <a:ext cx="12192000" cy="479388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latin typeface="Arial Narrow" panose="020B0606020202030204" pitchFamily="34" charset="0"/>
            </a:endParaRPr>
          </a:p>
        </p:txBody>
      </p:sp>
      <p:sp>
        <p:nvSpPr>
          <p:cNvPr id="10" name="Zástupný symbol pro obsah 3"/>
          <p:cNvSpPr txBox="1">
            <a:spLocks/>
          </p:cNvSpPr>
          <p:nvPr/>
        </p:nvSpPr>
        <p:spPr>
          <a:xfrm>
            <a:off x="839789" y="2267471"/>
            <a:ext cx="11114085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RESEARCH FIELDS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sz="2400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sz="2400" dirty="0">
                <a:solidFill>
                  <a:srgbClr val="080808"/>
                </a:solidFill>
                <a:latin typeface="Arial Narrow" panose="020B0606020202030204" pitchFamily="34" charset="0"/>
              </a:rPr>
              <a:t>Grid Computing and the application of Artificial Intelligence methods</a:t>
            </a:r>
            <a:endParaRPr lang="en-US" sz="2400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en-US" sz="2400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sz="2400" dirty="0">
                <a:solidFill>
                  <a:srgbClr val="080808"/>
                </a:solidFill>
                <a:latin typeface="Arial Narrow" panose="020B0606020202030204" pitchFamily="34" charset="0"/>
              </a:rPr>
              <a:t>Intelligent Production Systems</a:t>
            </a:r>
            <a:endParaRPr lang="en-US" sz="2400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en-US" sz="2400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sz="2400" dirty="0">
                <a:solidFill>
                  <a:srgbClr val="080808"/>
                </a:solidFill>
                <a:latin typeface="Arial Narrow" panose="020B0606020202030204" pitchFamily="34" charset="0"/>
              </a:rPr>
              <a:t>Smart Buildings</a:t>
            </a:r>
            <a:endParaRPr lang="en-US" sz="2400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en-US" sz="2400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sz="2400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Embedded Systems</a:t>
            </a:r>
            <a:endParaRPr lang="cs-CZ" sz="2400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en-US" sz="2400" b="1" dirty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sz="2400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S</a:t>
            </a:r>
            <a:r>
              <a:rPr lang="en-US" sz="2400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mall </a:t>
            </a:r>
            <a:r>
              <a:rPr lang="en-US" sz="2400" dirty="0">
                <a:solidFill>
                  <a:srgbClr val="080808"/>
                </a:solidFill>
                <a:latin typeface="Arial Narrow" panose="020B0606020202030204" pitchFamily="34" charset="0"/>
              </a:rPr>
              <a:t>mobile data and telecommunication </a:t>
            </a:r>
            <a:r>
              <a:rPr lang="en-US" sz="2400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networks</a:t>
            </a:r>
            <a:r>
              <a:rPr lang="cs-CZ" sz="2400" dirty="0">
                <a:solidFill>
                  <a:srgbClr val="080808"/>
                </a:solidFill>
                <a:latin typeface="Arial Narrow" panose="020B0606020202030204" pitchFamily="34" charset="0"/>
              </a:rPr>
              <a:t> for rapid-</a:t>
            </a:r>
            <a:r>
              <a:rPr lang="cs-CZ" sz="2400" dirty="0" err="1">
                <a:solidFill>
                  <a:srgbClr val="080808"/>
                </a:solidFill>
                <a:latin typeface="Arial Narrow" panose="020B0606020202030204" pitchFamily="34" charset="0"/>
              </a:rPr>
              <a:t>deployment</a:t>
            </a:r>
            <a:r>
              <a:rPr lang="cs-CZ" sz="2400" dirty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sz="2400" dirty="0" err="1">
                <a:solidFill>
                  <a:srgbClr val="080808"/>
                </a:solidFill>
                <a:latin typeface="Arial Narrow" panose="020B0606020202030204" pitchFamily="34" charset="0"/>
              </a:rPr>
              <a:t>units</a:t>
            </a:r>
            <a:endParaRPr lang="cs-CZ" sz="2400" dirty="0">
              <a:solidFill>
                <a:srgbClr val="080808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en-US" sz="2400" b="1" dirty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sz="2400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S</a:t>
            </a:r>
            <a:r>
              <a:rPr lang="en-US" sz="2400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ystem</a:t>
            </a:r>
            <a:r>
              <a:rPr lang="en-US" sz="2400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>
                <a:solidFill>
                  <a:srgbClr val="080808"/>
                </a:solidFill>
                <a:latin typeface="Arial Narrow" panose="020B0606020202030204" pitchFamily="34" charset="0"/>
              </a:rPr>
              <a:t>for the detection and analysis of hazardous substances using THz frequencies</a:t>
            </a:r>
            <a:endParaRPr lang="cs-CZ" sz="2400" dirty="0">
              <a:solidFill>
                <a:srgbClr val="080808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en-US" sz="2400" b="1" dirty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sz="2400" dirty="0">
                <a:solidFill>
                  <a:srgbClr val="080808"/>
                </a:solidFill>
                <a:latin typeface="Arial Narrow" panose="020B0606020202030204" pitchFamily="34" charset="0"/>
              </a:rPr>
              <a:t>The development of technical procedures for the protection of electronic systems against internal and external electromagnetic field interference</a:t>
            </a:r>
            <a:endParaRPr lang="cs-CZ" sz="2400" dirty="0">
              <a:solidFill>
                <a:srgbClr val="080808"/>
              </a:solidFill>
              <a:latin typeface="Arial Narrow" panose="020B0606020202030204" pitchFamily="34" charset="0"/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en-US" sz="2400" b="1" dirty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en-US" sz="2400" dirty="0">
                <a:solidFill>
                  <a:srgbClr val="080808"/>
                </a:solidFill>
                <a:latin typeface="Arial Narrow" panose="020B0606020202030204" pitchFamily="34" charset="0"/>
              </a:rPr>
              <a:t>Alternative Energy Resources – Biofuels</a:t>
            </a:r>
            <a:endParaRPr lang="cs-CZ" sz="2400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Zástupný symbol pro obsah 5"/>
          <p:cNvSpPr txBox="1">
            <a:spLocks/>
          </p:cNvSpPr>
          <p:nvPr/>
        </p:nvSpPr>
        <p:spPr>
          <a:xfrm>
            <a:off x="6172203" y="4655549"/>
            <a:ext cx="5183188" cy="1581911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 defTabSz="912541"/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76" tIns="45718" rIns="91276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>
                <a:solidFill>
                  <a:srgbClr val="46505A"/>
                </a:solidFill>
              </a:rPr>
              <a:t>TECHNOLOGY TRANSFER</a:t>
            </a:r>
            <a:endParaRPr lang="cs-CZ" sz="4000" b="1" dirty="0">
              <a:solidFill>
                <a:srgbClr val="46505A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12" name="Zástupný symbol pro obsah 5"/>
          <p:cNvSpPr txBox="1">
            <a:spLocks/>
          </p:cNvSpPr>
          <p:nvPr/>
        </p:nvSpPr>
        <p:spPr>
          <a:xfrm>
            <a:off x="6172203" y="5084174"/>
            <a:ext cx="5183188" cy="1581911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rgbClr val="080808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4432300"/>
            <a:ext cx="12192000" cy="24257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 defTabSz="912541"/>
            <a:endParaRPr lang="cs-CZ">
              <a:solidFill>
                <a:prstClr val="white"/>
              </a:solidFill>
            </a:endParaRPr>
          </a:p>
        </p:txBody>
      </p:sp>
      <p:sp>
        <p:nvSpPr>
          <p:cNvPr id="15" name="Zástupný symbol pro obsah 5"/>
          <p:cNvSpPr txBox="1">
            <a:spLocks/>
          </p:cNvSpPr>
          <p:nvPr/>
        </p:nvSpPr>
        <p:spPr>
          <a:xfrm>
            <a:off x="6172203" y="4655549"/>
            <a:ext cx="5183188" cy="1581911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rgbClr val="080808"/>
              </a:solidFill>
            </a:endParaRPr>
          </a:p>
        </p:txBody>
      </p:sp>
      <p:sp>
        <p:nvSpPr>
          <p:cNvPr id="11" name="Zástupný symbol pro obsah 3"/>
          <p:cNvSpPr txBox="1">
            <a:spLocks/>
          </p:cNvSpPr>
          <p:nvPr/>
        </p:nvSpPr>
        <p:spPr>
          <a:xfrm>
            <a:off x="1014416" y="4616436"/>
            <a:ext cx="5157787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E65014"/>
                </a:solidFill>
              </a:rPr>
              <a:t>146</a:t>
            </a:r>
            <a:r>
              <a:rPr lang="en-US" dirty="0" smtClean="0">
                <a:solidFill>
                  <a:srgbClr val="080808"/>
                </a:solidFill>
              </a:rPr>
              <a:t>  patent applications</a:t>
            </a:r>
          </a:p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E65014"/>
                </a:solidFill>
              </a:rPr>
              <a:t>157  </a:t>
            </a:r>
            <a:r>
              <a:rPr lang="en-US" dirty="0" smtClean="0">
                <a:solidFill>
                  <a:srgbClr val="080808"/>
                </a:solidFill>
              </a:rPr>
              <a:t>utility model applications</a:t>
            </a:r>
          </a:p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E65014"/>
                </a:solidFill>
              </a:rPr>
              <a:t>90    </a:t>
            </a:r>
            <a:r>
              <a:rPr lang="en-US" dirty="0" smtClean="0">
                <a:solidFill>
                  <a:srgbClr val="080808"/>
                </a:solidFill>
              </a:rPr>
              <a:t>industrial design applications</a:t>
            </a:r>
          </a:p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E65014"/>
                </a:solidFill>
              </a:rPr>
              <a:t>22    </a:t>
            </a:r>
            <a:r>
              <a:rPr lang="en-US" dirty="0" smtClean="0">
                <a:solidFill>
                  <a:srgbClr val="080808"/>
                </a:solidFill>
              </a:rPr>
              <a:t>trademark applications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4" name="Zástupný symbol pro obsah 5"/>
          <p:cNvSpPr txBox="1">
            <a:spLocks/>
          </p:cNvSpPr>
          <p:nvPr/>
        </p:nvSpPr>
        <p:spPr>
          <a:xfrm>
            <a:off x="6346830" y="4616519"/>
            <a:ext cx="5183188" cy="1581911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E65014"/>
                </a:solidFill>
              </a:rPr>
              <a:t>75   </a:t>
            </a:r>
            <a:r>
              <a:rPr lang="en-US" dirty="0" smtClean="0">
                <a:solidFill>
                  <a:srgbClr val="080808"/>
                </a:solidFill>
              </a:rPr>
              <a:t>patents granted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E65014"/>
                </a:solidFill>
              </a:rPr>
              <a:t>152 </a:t>
            </a:r>
            <a:r>
              <a:rPr lang="en-US" dirty="0" smtClean="0">
                <a:solidFill>
                  <a:srgbClr val="080808"/>
                </a:solidFill>
              </a:rPr>
              <a:t>registered utility models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E65014"/>
                </a:solidFill>
              </a:rPr>
              <a:t>90   </a:t>
            </a:r>
            <a:r>
              <a:rPr lang="en-US" dirty="0" smtClean="0">
                <a:solidFill>
                  <a:srgbClr val="080808"/>
                </a:solidFill>
              </a:rPr>
              <a:t>registered industrial designs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E65014"/>
                </a:solidFill>
              </a:rPr>
              <a:t>20   </a:t>
            </a:r>
            <a:r>
              <a:rPr lang="en-US" dirty="0" smtClean="0">
                <a:solidFill>
                  <a:srgbClr val="080808"/>
                </a:solidFill>
              </a:rPr>
              <a:t>registered trademarks</a:t>
            </a:r>
            <a:endParaRPr lang="en-US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/>
      <p:bldP spid="11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674473" y="2235200"/>
            <a:ext cx="8843059" cy="2387600"/>
          </a:xfrm>
          <a:prstGeom prst="rect">
            <a:avLst/>
          </a:prstGeom>
        </p:spPr>
        <p:txBody>
          <a:bodyPr vert="horz" lIns="91276" tIns="45718" rIns="9127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500" b="1" dirty="0">
                <a:solidFill>
                  <a:prstClr val="white"/>
                </a:solidFill>
              </a:rPr>
              <a:t>INTERNATIONALIZATION</a:t>
            </a:r>
          </a:p>
        </p:txBody>
      </p:sp>
    </p:spTree>
    <p:extLst>
      <p:ext uri="{BB962C8B-B14F-4D97-AF65-F5344CB8AC3E}">
        <p14:creationId xmlns:p14="http://schemas.microsoft.com/office/powerpoint/2010/main" val="20763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 defTabSz="912541"/>
            <a:endParaRPr lang="cs-CZ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4487" y="380757"/>
            <a:ext cx="10339316" cy="1325563"/>
          </a:xfrm>
        </p:spPr>
        <p:txBody>
          <a:bodyPr>
            <a:normAutofit/>
          </a:bodyPr>
          <a:lstStyle/>
          <a:p>
            <a:r>
              <a:rPr lang="en-GB" dirty="0"/>
              <a:t>INTERNATIONALIZATION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05"/>
            <a:ext cx="637499" cy="612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3428999"/>
            <a:ext cx="12192000" cy="34290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 defTabSz="912541"/>
            <a:endParaRPr lang="cs-CZ">
              <a:solidFill>
                <a:prstClr val="white"/>
              </a:solidFill>
            </a:endParaRPr>
          </a:p>
        </p:txBody>
      </p:sp>
      <p:sp>
        <p:nvSpPr>
          <p:cNvPr id="8" name="Zástupný symbol pro obsah 3"/>
          <p:cNvSpPr txBox="1">
            <a:spLocks/>
          </p:cNvSpPr>
          <p:nvPr/>
        </p:nvSpPr>
        <p:spPr>
          <a:xfrm>
            <a:off x="839788" y="3631774"/>
            <a:ext cx="11047411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E65014"/>
                </a:solidFill>
              </a:rPr>
              <a:t>&gt;</a:t>
            </a:r>
            <a:r>
              <a:rPr lang="cs-CZ" dirty="0" smtClean="0">
                <a:solidFill>
                  <a:srgbClr val="080808"/>
                </a:solidFill>
              </a:rPr>
              <a:t> </a:t>
            </a:r>
            <a:r>
              <a:rPr lang="en-US" dirty="0" smtClean="0">
                <a:solidFill>
                  <a:srgbClr val="080808"/>
                </a:solidFill>
              </a:rPr>
              <a:t>cooperation </a:t>
            </a:r>
            <a:r>
              <a:rPr lang="en-US" dirty="0">
                <a:solidFill>
                  <a:srgbClr val="080808"/>
                </a:solidFill>
              </a:rPr>
              <a:t>with universities from </a:t>
            </a:r>
            <a:r>
              <a:rPr lang="en-US" b="1" dirty="0">
                <a:solidFill>
                  <a:srgbClr val="E65014"/>
                </a:solidFill>
              </a:rPr>
              <a:t>67</a:t>
            </a:r>
            <a:r>
              <a:rPr lang="en-US" dirty="0">
                <a:solidFill>
                  <a:srgbClr val="080808"/>
                </a:solidFill>
              </a:rPr>
              <a:t> countries</a:t>
            </a:r>
            <a:endParaRPr lang="cs-CZ" dirty="0" smtClean="0">
              <a:solidFill>
                <a:srgbClr val="080808"/>
              </a:solidFill>
            </a:endParaRPr>
          </a:p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E65014"/>
                </a:solidFill>
              </a:rPr>
              <a:t>&gt; 500+</a:t>
            </a:r>
            <a:r>
              <a:rPr lang="en-US" dirty="0" smtClean="0">
                <a:solidFill>
                  <a:srgbClr val="080808"/>
                </a:solidFill>
              </a:rPr>
              <a:t> </a:t>
            </a:r>
            <a:r>
              <a:rPr lang="en-US" dirty="0">
                <a:solidFill>
                  <a:srgbClr val="080808"/>
                </a:solidFill>
              </a:rPr>
              <a:t>partner institutions all over the world</a:t>
            </a:r>
            <a:endParaRPr lang="cs-CZ" dirty="0" smtClean="0">
              <a:solidFill>
                <a:srgbClr val="080808"/>
              </a:solidFill>
            </a:endParaRPr>
          </a:p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E65014"/>
                </a:solidFill>
              </a:rPr>
              <a:t>&gt; </a:t>
            </a:r>
            <a:r>
              <a:rPr lang="en-US" dirty="0" smtClean="0">
                <a:solidFill>
                  <a:srgbClr val="080808"/>
                </a:solidFill>
              </a:rPr>
              <a:t>there </a:t>
            </a:r>
            <a:r>
              <a:rPr lang="en-US" dirty="0">
                <a:solidFill>
                  <a:srgbClr val="080808"/>
                </a:solidFill>
              </a:rPr>
              <a:t>are </a:t>
            </a:r>
            <a:r>
              <a:rPr lang="en-US" b="1" dirty="0" smtClean="0">
                <a:solidFill>
                  <a:srgbClr val="E65014"/>
                </a:solidFill>
              </a:rPr>
              <a:t>1,0</a:t>
            </a:r>
            <a:r>
              <a:rPr lang="cs-CZ" b="1" dirty="0" smtClean="0">
                <a:solidFill>
                  <a:srgbClr val="E65014"/>
                </a:solidFill>
              </a:rPr>
              <a:t>32</a:t>
            </a:r>
            <a:r>
              <a:rPr lang="en-US" dirty="0" smtClean="0">
                <a:solidFill>
                  <a:srgbClr val="080808"/>
                </a:solidFill>
              </a:rPr>
              <a:t> </a:t>
            </a:r>
            <a:r>
              <a:rPr lang="en-US" dirty="0">
                <a:solidFill>
                  <a:srgbClr val="080808"/>
                </a:solidFill>
              </a:rPr>
              <a:t>international students studying at </a:t>
            </a:r>
            <a:r>
              <a:rPr lang="en-US" dirty="0" smtClean="0">
                <a:solidFill>
                  <a:srgbClr val="080808"/>
                </a:solidFill>
              </a:rPr>
              <a:t>TBU</a:t>
            </a:r>
            <a:endParaRPr lang="cs-CZ" dirty="0" smtClean="0">
              <a:solidFill>
                <a:srgbClr val="080808"/>
              </a:solidFill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cs-CZ" b="1" dirty="0">
                <a:solidFill>
                  <a:srgbClr val="E65014"/>
                </a:solidFill>
              </a:rPr>
              <a:t>&gt;</a:t>
            </a:r>
            <a:r>
              <a:rPr lang="cs-CZ" dirty="0">
                <a:solidFill>
                  <a:srgbClr val="080808"/>
                </a:solidFill>
              </a:rPr>
              <a:t> </a:t>
            </a:r>
            <a:r>
              <a:rPr lang="en-US" b="1" dirty="0">
                <a:solidFill>
                  <a:srgbClr val="E65014"/>
                </a:solidFill>
              </a:rPr>
              <a:t>500</a:t>
            </a:r>
            <a:r>
              <a:rPr lang="en-US" dirty="0">
                <a:solidFill>
                  <a:srgbClr val="080808"/>
                </a:solidFill>
              </a:rPr>
              <a:t> international students study at TBU every year within mobility </a:t>
            </a:r>
            <a:r>
              <a:rPr lang="en-US" dirty="0" err="1">
                <a:solidFill>
                  <a:srgbClr val="080808"/>
                </a:solidFill>
              </a:rPr>
              <a:t>programmes</a:t>
            </a:r>
            <a:endParaRPr lang="cs-CZ" dirty="0">
              <a:solidFill>
                <a:srgbClr val="080808"/>
              </a:solidFill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cs-CZ" b="1" dirty="0">
                <a:solidFill>
                  <a:srgbClr val="E65014"/>
                </a:solidFill>
              </a:rPr>
              <a:t>&gt; </a:t>
            </a:r>
            <a:r>
              <a:rPr lang="en-US" dirty="0">
                <a:solidFill>
                  <a:srgbClr val="080808"/>
                </a:solidFill>
              </a:rPr>
              <a:t>summer schools are organized every year</a:t>
            </a:r>
            <a:endParaRPr lang="cs-CZ" dirty="0">
              <a:solidFill>
                <a:srgbClr val="080808"/>
              </a:solidFill>
            </a:endParaRPr>
          </a:p>
          <a:p>
            <a:pPr marL="0" indent="0">
              <a:buClr>
                <a:srgbClr val="E65014"/>
              </a:buClr>
              <a:buNone/>
            </a:pPr>
            <a:r>
              <a:rPr lang="cs-CZ" b="1" dirty="0">
                <a:solidFill>
                  <a:srgbClr val="E65014"/>
                </a:solidFill>
              </a:rPr>
              <a:t>&gt; </a:t>
            </a:r>
            <a:r>
              <a:rPr lang="cs-CZ" dirty="0" err="1">
                <a:solidFill>
                  <a:srgbClr val="080808"/>
                </a:solidFill>
              </a:rPr>
              <a:t>Buddy</a:t>
            </a:r>
            <a:r>
              <a:rPr lang="cs-CZ" dirty="0">
                <a:solidFill>
                  <a:srgbClr val="080808"/>
                </a:solidFill>
              </a:rPr>
              <a:t> </a:t>
            </a:r>
            <a:r>
              <a:rPr lang="cs-CZ" dirty="0" err="1">
                <a:solidFill>
                  <a:srgbClr val="080808"/>
                </a:solidFill>
              </a:rPr>
              <a:t>System</a:t>
            </a:r>
            <a:r>
              <a:rPr lang="cs-CZ" dirty="0">
                <a:solidFill>
                  <a:srgbClr val="080808"/>
                </a:solidFill>
              </a:rPr>
              <a:t> Zlín - </a:t>
            </a:r>
            <a:r>
              <a:rPr lang="en-US" dirty="0">
                <a:solidFill>
                  <a:srgbClr val="080808"/>
                </a:solidFill>
              </a:rPr>
              <a:t>organization of trips, events and other activities</a:t>
            </a:r>
            <a:endParaRPr lang="cs-CZ" dirty="0">
              <a:solidFill>
                <a:srgbClr val="080808"/>
              </a:solidFill>
            </a:endParaRPr>
          </a:p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endParaRPr lang="cs-CZ" dirty="0" smtClean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7"/>
          <p:cNvSpPr>
            <a:spLocks noGrp="1"/>
          </p:cNvSpPr>
          <p:nvPr>
            <p:ph type="title"/>
          </p:nvPr>
        </p:nvSpPr>
        <p:spPr>
          <a:xfrm>
            <a:off x="1014487" y="365125"/>
            <a:ext cx="10339316" cy="1325563"/>
          </a:xfrm>
        </p:spPr>
        <p:txBody>
          <a:bodyPr/>
          <a:lstStyle/>
          <a:p>
            <a:r>
              <a:rPr lang="cs-CZ" dirty="0" smtClean="0"/>
              <a:t>MOTTO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05"/>
            <a:ext cx="637499" cy="612000"/>
          </a:xfrm>
          <a:prstGeom prst="rect">
            <a:avLst/>
          </a:prstGeom>
        </p:spPr>
      </p:pic>
      <p:sp>
        <p:nvSpPr>
          <p:cNvPr id="13" name="Zástupný symbol pro obsah 3"/>
          <p:cNvSpPr txBox="1">
            <a:spLocks/>
          </p:cNvSpPr>
          <p:nvPr/>
        </p:nvSpPr>
        <p:spPr>
          <a:xfrm>
            <a:off x="1014451" y="2605823"/>
            <a:ext cx="10632153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cs-CZ" sz="3600" dirty="0">
                <a:solidFill>
                  <a:srgbClr val="080808"/>
                </a:solidFill>
              </a:rPr>
              <a:t>„</a:t>
            </a:r>
            <a:r>
              <a:rPr lang="en-US" sz="3600" dirty="0">
                <a:solidFill>
                  <a:srgbClr val="080808"/>
                </a:solidFill>
              </a:rPr>
              <a:t>Europe is not our only target. We must be able to produce graduates for the global market</a:t>
            </a:r>
            <a:r>
              <a:rPr lang="cs-CZ" sz="3600" dirty="0">
                <a:solidFill>
                  <a:srgbClr val="080808"/>
                </a:solidFill>
              </a:rPr>
              <a:t>!“</a:t>
            </a:r>
          </a:p>
          <a:p>
            <a:pPr marL="0" indent="0" algn="r">
              <a:buClr>
                <a:srgbClr val="E65014"/>
              </a:buClr>
              <a:buFont typeface="Arial" panose="020B0604020202020204" pitchFamily="34" charset="0"/>
              <a:buNone/>
            </a:pPr>
            <a:endParaRPr lang="cs-CZ" sz="3600" dirty="0">
              <a:solidFill>
                <a:srgbClr val="080808"/>
              </a:solidFill>
            </a:endParaRPr>
          </a:p>
          <a:p>
            <a:pPr marL="0" indent="0" algn="r">
              <a:buClr>
                <a:srgbClr val="E65014"/>
              </a:buClr>
              <a:buFont typeface="Arial" panose="020B0604020202020204" pitchFamily="34" charset="0"/>
              <a:buNone/>
            </a:pPr>
            <a:r>
              <a:rPr lang="cs-CZ" sz="3600" dirty="0">
                <a:solidFill>
                  <a:srgbClr val="080808"/>
                </a:solidFill>
              </a:rPr>
              <a:t>Tomáš Baťa jr.</a:t>
            </a:r>
          </a:p>
        </p:txBody>
      </p:sp>
    </p:spTree>
    <p:extLst>
      <p:ext uri="{BB962C8B-B14F-4D97-AF65-F5344CB8AC3E}">
        <p14:creationId xmlns:p14="http://schemas.microsoft.com/office/powerpoint/2010/main" val="359800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33651" y="1220789"/>
            <a:ext cx="7124700" cy="1655763"/>
          </a:xfrm>
        </p:spPr>
        <p:txBody>
          <a:bodyPr>
            <a:normAutofit/>
          </a:bodyPr>
          <a:lstStyle/>
          <a:p>
            <a:r>
              <a:rPr lang="cs-CZ" sz="4100" b="1" dirty="0" smtClean="0">
                <a:solidFill>
                  <a:schemeClr val="bg1"/>
                </a:solidFill>
                <a:latin typeface="+mj-lt"/>
              </a:rPr>
              <a:t>THANK YOU</a:t>
            </a:r>
          </a:p>
          <a:p>
            <a:r>
              <a:rPr lang="cs-CZ" sz="4100" b="1" dirty="0" smtClean="0">
                <a:solidFill>
                  <a:schemeClr val="bg1"/>
                </a:solidFill>
                <a:latin typeface="+mj-lt"/>
              </a:rPr>
              <a:t>FOR YOUR ATTENTION</a:t>
            </a:r>
            <a:endParaRPr lang="cs-CZ" sz="4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617896" y="4111235"/>
            <a:ext cx="6956213" cy="907937"/>
          </a:xfrm>
          <a:prstGeom prst="rect">
            <a:avLst/>
          </a:prstGeom>
        </p:spPr>
        <p:txBody>
          <a:bodyPr wrap="square" lIns="91340" tIns="45718" rIns="91340" bIns="45718">
            <a:spAutoFit/>
          </a:bodyPr>
          <a:lstStyle/>
          <a:p>
            <a:pPr algn="ctr" defTabSz="913267">
              <a:spcBef>
                <a:spcPts val="600"/>
              </a:spcBef>
            </a:pPr>
            <a:endParaRPr lang="cs-CZ" sz="2400" b="1" dirty="0">
              <a:solidFill>
                <a:prstClr val="white"/>
              </a:solidFill>
            </a:endParaRPr>
          </a:p>
          <a:p>
            <a:pPr algn="ctr" defTabSz="913267">
              <a:spcBef>
                <a:spcPts val="600"/>
              </a:spcBef>
            </a:pPr>
            <a:r>
              <a:rPr lang="cs-CZ" sz="2400" b="1" dirty="0">
                <a:solidFill>
                  <a:prstClr val="white"/>
                </a:solidFill>
                <a:hlinkClick r:id="rId2"/>
              </a:rPr>
              <a:t>www.utb.cz</a:t>
            </a:r>
            <a:r>
              <a:rPr lang="cs-CZ" sz="2400" b="1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00" y="5819320"/>
            <a:ext cx="2880000" cy="6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3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86" y="3417155"/>
            <a:ext cx="6117057" cy="344084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097200" y="0"/>
            <a:ext cx="6094800" cy="34272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 defTabSz="912541"/>
            <a:endParaRPr lang="cs-CZ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6096000" cy="34272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 defTabSz="912541"/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3430800"/>
            <a:ext cx="6094800" cy="34272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 defTabSz="912541"/>
            <a:endParaRPr lang="cs-CZ">
              <a:solidFill>
                <a:prstClr val="white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-1200" y="1050821"/>
            <a:ext cx="12193200" cy="1325563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 defTabSz="912541"/>
            <a:endParaRPr lang="cs-CZ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140303" y="1105744"/>
            <a:ext cx="6009648" cy="1215717"/>
          </a:xfrm>
          <a:prstGeom prst="rect">
            <a:avLst/>
          </a:prstGeom>
          <a:noFill/>
          <a:ln>
            <a:noFill/>
          </a:ln>
        </p:spPr>
        <p:txBody>
          <a:bodyPr wrap="square" lIns="91276" tIns="45718" rIns="91276" bIns="45718">
            <a:spAutoFit/>
          </a:bodyPr>
          <a:lstStyle/>
          <a:p>
            <a:pPr algn="ctr" defTabSz="912541">
              <a:spcBef>
                <a:spcPts val="600"/>
              </a:spcBef>
            </a:pPr>
            <a:r>
              <a:rPr lang="cs-CZ" sz="4000" b="1" dirty="0" smtClean="0">
                <a:solidFill>
                  <a:srgbClr val="E65014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211</a:t>
            </a:r>
            <a:r>
              <a:rPr lang="cs-CZ" sz="4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DEGREE PROGRAMMES</a:t>
            </a:r>
          </a:p>
          <a:p>
            <a:pPr algn="ctr" defTabSz="912541">
              <a:spcBef>
                <a:spcPts val="600"/>
              </a:spcBef>
            </a:pPr>
            <a:r>
              <a:rPr lang="cs-CZ" sz="2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out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of </a:t>
            </a:r>
            <a:r>
              <a:rPr lang="cs-CZ" sz="2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which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</a:t>
            </a:r>
            <a:r>
              <a:rPr lang="cs-CZ" sz="2800" b="1" dirty="0" smtClean="0">
                <a:solidFill>
                  <a:srgbClr val="E65014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66</a:t>
            </a:r>
            <a:r>
              <a:rPr lang="cs-CZ" sz="28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in </a:t>
            </a:r>
            <a:r>
              <a:rPr lang="cs-CZ" sz="2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English</a:t>
            </a:r>
            <a:endParaRPr lang="cs-CZ" sz="2800" b="1" dirty="0">
              <a:solidFill>
                <a:prstClr val="white"/>
              </a:solidFill>
              <a:effectLst>
                <a:outerShdw blurRad="50800" dist="38100" dir="2700000" algn="tl" rotWithShape="0">
                  <a:srgbClr val="080808">
                    <a:alpha val="80000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3829" y="1105744"/>
            <a:ext cx="6055056" cy="1215717"/>
          </a:xfrm>
          <a:prstGeom prst="rect">
            <a:avLst/>
          </a:prstGeom>
          <a:noFill/>
        </p:spPr>
        <p:txBody>
          <a:bodyPr wrap="square" lIns="91276" tIns="45718" rIns="91276" bIns="45718">
            <a:spAutoFit/>
          </a:bodyPr>
          <a:lstStyle/>
          <a:p>
            <a:pPr algn="ctr" defTabSz="912541">
              <a:spcBef>
                <a:spcPts val="600"/>
              </a:spcBef>
            </a:pPr>
            <a:r>
              <a:rPr lang="cs-CZ" sz="4000" b="1" dirty="0">
                <a:solidFill>
                  <a:srgbClr val="E65014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6</a:t>
            </a:r>
            <a:r>
              <a:rPr lang="cs-CZ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FACULTIES</a:t>
            </a:r>
          </a:p>
          <a:p>
            <a:pPr algn="ctr" defTabSz="912541">
              <a:spcBef>
                <a:spcPts val="600"/>
              </a:spcBef>
            </a:pP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+ UNIVERSITY INSTITUTE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-1800" y="4561045"/>
            <a:ext cx="12193200" cy="1325563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 defTabSz="912541"/>
            <a:endParaRPr lang="cs-CZ">
              <a:solidFill>
                <a:prstClr val="white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9887" y="4576440"/>
            <a:ext cx="6055055" cy="1215717"/>
          </a:xfrm>
          <a:prstGeom prst="rect">
            <a:avLst/>
          </a:prstGeom>
          <a:noFill/>
          <a:ln>
            <a:noFill/>
          </a:ln>
        </p:spPr>
        <p:txBody>
          <a:bodyPr wrap="square" lIns="91276" tIns="45718" rIns="91276" bIns="45718">
            <a:spAutoFit/>
          </a:bodyPr>
          <a:lstStyle/>
          <a:p>
            <a:pPr algn="ctr" defTabSz="912541">
              <a:spcBef>
                <a:spcPts val="600"/>
              </a:spcBef>
            </a:pPr>
            <a:r>
              <a:rPr lang="cs-CZ" sz="4000" b="1" dirty="0" smtClean="0">
                <a:solidFill>
                  <a:srgbClr val="E65014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9,397 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STUDENTS</a:t>
            </a:r>
          </a:p>
          <a:p>
            <a:pPr algn="ctr" defTabSz="912541">
              <a:spcBef>
                <a:spcPts val="600"/>
              </a:spcBef>
            </a:pPr>
            <a:r>
              <a:rPr lang="cs-CZ" sz="2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out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of </a:t>
            </a:r>
            <a:r>
              <a:rPr lang="cs-CZ" sz="2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which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</a:t>
            </a:r>
            <a:r>
              <a:rPr lang="cs-CZ" sz="2800" b="1" dirty="0" smtClean="0">
                <a:solidFill>
                  <a:srgbClr val="E65014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1,032</a:t>
            </a:r>
            <a:r>
              <a:rPr lang="cs-CZ" sz="28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</a:t>
            </a:r>
            <a:r>
              <a:rPr lang="cs-CZ" sz="2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international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</a:t>
            </a:r>
            <a:r>
              <a:rPr lang="cs-CZ" sz="2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students</a:t>
            </a:r>
            <a:endParaRPr lang="cs-CZ" sz="2800" b="1" dirty="0">
              <a:solidFill>
                <a:prstClr val="white"/>
              </a:solidFill>
              <a:effectLst>
                <a:outerShdw blurRad="50800" dist="38100" dir="2700000" algn="tl" rotWithShape="0">
                  <a:srgbClr val="080808">
                    <a:alpha val="80000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073785" y="4576440"/>
            <a:ext cx="6055055" cy="1215717"/>
          </a:xfrm>
          <a:prstGeom prst="rect">
            <a:avLst/>
          </a:prstGeom>
          <a:noFill/>
          <a:ln>
            <a:noFill/>
          </a:ln>
        </p:spPr>
        <p:txBody>
          <a:bodyPr wrap="square" lIns="91276" tIns="45718" rIns="91276" bIns="45718">
            <a:spAutoFit/>
          </a:bodyPr>
          <a:lstStyle/>
          <a:p>
            <a:pPr algn="ctr" defTabSz="912541">
              <a:spcBef>
                <a:spcPts val="600"/>
              </a:spcBef>
            </a:pPr>
            <a:r>
              <a:rPr lang="cs-CZ" sz="4000" b="1" dirty="0" smtClean="0">
                <a:solidFill>
                  <a:srgbClr val="E65014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1,010 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EMPLOYEES</a:t>
            </a:r>
          </a:p>
          <a:p>
            <a:pPr algn="ctr" defTabSz="912541">
              <a:spcBef>
                <a:spcPts val="600"/>
              </a:spcBef>
            </a:pPr>
            <a:r>
              <a:rPr lang="cs-CZ" sz="2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out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of </a:t>
            </a:r>
            <a:r>
              <a:rPr lang="cs-CZ" sz="2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which</a:t>
            </a:r>
            <a:r>
              <a:rPr lang="cs-CZ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</a:t>
            </a:r>
            <a:r>
              <a:rPr lang="cs-CZ" sz="2800" b="1" dirty="0" smtClean="0">
                <a:solidFill>
                  <a:srgbClr val="E65014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516</a:t>
            </a:r>
            <a:r>
              <a:rPr lang="cs-CZ" sz="28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 </a:t>
            </a:r>
            <a:r>
              <a:rPr lang="cs-CZ" sz="2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80808">
                      <a:alpha val="80000"/>
                    </a:srgbClr>
                  </a:outerShdw>
                </a:effectLst>
                <a:ea typeface="Segoe UI Black" panose="020B0A02040204020203" pitchFamily="34" charset="0"/>
              </a:rPr>
              <a:t>academics</a:t>
            </a:r>
            <a:endParaRPr lang="cs-CZ" sz="2800" b="1" dirty="0">
              <a:solidFill>
                <a:prstClr val="white"/>
              </a:solidFill>
              <a:effectLst>
                <a:outerShdw blurRad="50800" dist="38100" dir="2700000" algn="tl" rotWithShape="0">
                  <a:srgbClr val="080808">
                    <a:alpha val="80000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4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ázek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Nadpis 7"/>
          <p:cNvSpPr>
            <a:spLocks noGrp="1"/>
          </p:cNvSpPr>
          <p:nvPr>
            <p:ph type="title"/>
          </p:nvPr>
        </p:nvSpPr>
        <p:spPr>
          <a:xfrm>
            <a:off x="1014487" y="365125"/>
            <a:ext cx="10339316" cy="1325563"/>
          </a:xfrm>
        </p:spPr>
        <p:txBody>
          <a:bodyPr/>
          <a:lstStyle/>
          <a:p>
            <a:r>
              <a:rPr lang="cs-CZ" dirty="0" smtClean="0"/>
              <a:t>UNIVERSITY STRUCTURE</a:t>
            </a:r>
            <a:br>
              <a:rPr lang="cs-CZ" dirty="0" smtClean="0"/>
            </a:br>
            <a:r>
              <a:rPr lang="cs-CZ" sz="2000" dirty="0" smtClean="0"/>
              <a:t>EDUCATION AND RESEARCH UNITS</a:t>
            </a:r>
            <a:endParaRPr lang="cs-CZ" sz="20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05"/>
            <a:ext cx="637499" cy="6120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499010" y="1915431"/>
            <a:ext cx="2431705" cy="1211188"/>
          </a:xfrm>
          <a:prstGeom prst="rect">
            <a:avLst/>
          </a:prstGeom>
          <a:blipFill>
            <a:blip r:embed="rId4"/>
            <a:srcRect/>
            <a:stretch>
              <a:fillRect t="-19567" b="-195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 dirty="0">
              <a:solidFill>
                <a:srgbClr val="080808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134992" y="3120699"/>
            <a:ext cx="2431705" cy="4978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srgbClr val="080808"/>
                </a:solidFill>
              </a:rPr>
              <a:t>Faculty of Technology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814338" y="3125838"/>
            <a:ext cx="2431705" cy="4978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srgbClr val="080808"/>
                </a:solidFill>
              </a:rPr>
              <a:t>Faculty of Management </a:t>
            </a:r>
            <a:br>
              <a:rPr lang="en-US" sz="1600" b="1" dirty="0">
                <a:solidFill>
                  <a:srgbClr val="080808"/>
                </a:solidFill>
              </a:rPr>
            </a:br>
            <a:r>
              <a:rPr lang="en-US" sz="1600" b="1" dirty="0">
                <a:solidFill>
                  <a:srgbClr val="080808"/>
                </a:solidFill>
              </a:rPr>
              <a:t>and Economics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499009" y="3126619"/>
            <a:ext cx="2431705" cy="4978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srgbClr val="080808"/>
                </a:solidFill>
              </a:rPr>
              <a:t>Faculty of Multimedia</a:t>
            </a:r>
            <a:br>
              <a:rPr lang="en-US" sz="1600" b="1" dirty="0">
                <a:solidFill>
                  <a:srgbClr val="080808"/>
                </a:solidFill>
              </a:rPr>
            </a:br>
            <a:r>
              <a:rPr lang="en-US" sz="1600" b="1" dirty="0">
                <a:solidFill>
                  <a:srgbClr val="080808"/>
                </a:solidFill>
              </a:rPr>
              <a:t>Communications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134992" y="5693270"/>
            <a:ext cx="2431705" cy="4978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srgbClr val="080808"/>
                </a:solidFill>
              </a:rPr>
              <a:t>Faculty of Humanities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813159" y="5687641"/>
            <a:ext cx="2431705" cy="4978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srgbClr val="080808"/>
                </a:solidFill>
              </a:rPr>
              <a:t>Faculty of Applied </a:t>
            </a:r>
            <a:br>
              <a:rPr lang="en-US" sz="1600" b="1" dirty="0">
                <a:solidFill>
                  <a:srgbClr val="080808"/>
                </a:solidFill>
              </a:rPr>
            </a:br>
            <a:r>
              <a:rPr lang="en-US" sz="1600" b="1" dirty="0">
                <a:solidFill>
                  <a:srgbClr val="080808"/>
                </a:solidFill>
              </a:rPr>
              <a:t>Informatics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499008" y="5700701"/>
            <a:ext cx="2431705" cy="4978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srgbClr val="080808"/>
                </a:solidFill>
              </a:rPr>
              <a:t>Faculty of Logistics and Crisis Management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1131706" y="1909511"/>
            <a:ext cx="2431705" cy="1211188"/>
          </a:xfrm>
          <a:prstGeom prst="rect">
            <a:avLst/>
          </a:prstGeom>
          <a:blipFill dpi="0" rotWithShape="1">
            <a:blip r:embed="rId5"/>
            <a:srcRect/>
            <a:stretch>
              <a:fillRect l="248" t="-19528" r="-248" b="-195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 dirty="0">
              <a:solidFill>
                <a:srgbClr val="080808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3813406" y="1912471"/>
            <a:ext cx="2431705" cy="1211188"/>
          </a:xfrm>
          <a:prstGeom prst="rect">
            <a:avLst/>
          </a:prstGeom>
          <a:blipFill>
            <a:blip r:embed="rId6"/>
            <a:srcRect/>
            <a:stretch>
              <a:fillRect l="157" t="-15553" r="-157" b="-234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 dirty="0">
              <a:solidFill>
                <a:srgbClr val="080808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1133686" y="4462866"/>
            <a:ext cx="2431705" cy="1211188"/>
          </a:xfrm>
          <a:prstGeom prst="rect">
            <a:avLst/>
          </a:prstGeom>
          <a:blipFill>
            <a:blip r:embed="rId7"/>
            <a:srcRect/>
            <a:stretch>
              <a:fillRect t="-19573" b="-195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 dirty="0">
              <a:solidFill>
                <a:srgbClr val="080808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3811743" y="4465826"/>
            <a:ext cx="2431705" cy="1211188"/>
          </a:xfrm>
          <a:prstGeom prst="rect">
            <a:avLst/>
          </a:prstGeom>
          <a:blipFill>
            <a:blip r:embed="rId8"/>
            <a:srcRect/>
            <a:stretch>
              <a:fillRect t="-19567" b="-195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 dirty="0">
              <a:solidFill>
                <a:srgbClr val="080808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6499023" y="4471431"/>
            <a:ext cx="2431705" cy="1211188"/>
          </a:xfrm>
          <a:prstGeom prst="rect">
            <a:avLst/>
          </a:prstGeom>
          <a:blipFill>
            <a:blip r:embed="rId9"/>
            <a:srcRect/>
            <a:stretch>
              <a:fillRect t="-19567" b="-195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 dirty="0">
              <a:solidFill>
                <a:srgbClr val="080808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3814338" y="1695078"/>
            <a:ext cx="2430340" cy="217393"/>
          </a:xfrm>
          <a:prstGeom prst="rect">
            <a:avLst/>
          </a:prstGeom>
          <a:solidFill>
            <a:srgbClr val="64B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6500946" y="1698038"/>
            <a:ext cx="2430340" cy="217393"/>
          </a:xfrm>
          <a:prstGeom prst="rect">
            <a:avLst/>
          </a:prstGeom>
          <a:solidFill>
            <a:srgbClr val="EB2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3813160" y="4248715"/>
            <a:ext cx="2431882" cy="217111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6500654" y="4254038"/>
            <a:ext cx="2430340" cy="222546"/>
          </a:xfrm>
          <a:prstGeom prst="rect">
            <a:avLst/>
          </a:prstGeom>
          <a:solidFill>
            <a:srgbClr val="C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1134992" y="4246607"/>
            <a:ext cx="2430340" cy="217393"/>
          </a:xfrm>
          <a:prstGeom prst="rect">
            <a:avLst/>
          </a:prstGeom>
          <a:solidFill>
            <a:srgbClr val="934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1133349" y="1692118"/>
            <a:ext cx="2430340" cy="217393"/>
          </a:xfrm>
          <a:prstGeom prst="rect">
            <a:avLst/>
          </a:prstGeom>
          <a:solidFill>
            <a:srgbClr val="003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4" name="Obdélník 33"/>
          <p:cNvSpPr/>
          <p:nvPr/>
        </p:nvSpPr>
        <p:spPr>
          <a:xfrm>
            <a:off x="9176510" y="3119534"/>
            <a:ext cx="2432637" cy="5085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b="1" dirty="0">
                <a:solidFill>
                  <a:srgbClr val="080808"/>
                </a:solidFill>
              </a:rPr>
              <a:t>University </a:t>
            </a:r>
            <a:r>
              <a:rPr lang="en-US" sz="1600" b="1" dirty="0" smtClean="0">
                <a:solidFill>
                  <a:srgbClr val="080808"/>
                </a:solidFill>
              </a:rPr>
              <a:t>Institute</a:t>
            </a:r>
            <a:endParaRPr lang="cs-CZ" sz="1600" b="1" dirty="0" smtClean="0">
              <a:solidFill>
                <a:srgbClr val="080808"/>
              </a:solidFill>
            </a:endParaRPr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054" y="1772771"/>
            <a:ext cx="2431093" cy="1367490"/>
          </a:xfrm>
          <a:prstGeom prst="rect">
            <a:avLst/>
          </a:prstGeom>
        </p:spPr>
      </p:pic>
      <p:sp>
        <p:nvSpPr>
          <p:cNvPr id="37" name="Obdélník 36"/>
          <p:cNvSpPr/>
          <p:nvPr/>
        </p:nvSpPr>
        <p:spPr>
          <a:xfrm>
            <a:off x="9177876" y="1690637"/>
            <a:ext cx="2431272" cy="220353"/>
          </a:xfrm>
          <a:prstGeom prst="rect">
            <a:avLst/>
          </a:prstGeom>
          <a:solidFill>
            <a:srgbClr val="34B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9" name="Obdélník 38"/>
          <p:cNvSpPr/>
          <p:nvPr/>
        </p:nvSpPr>
        <p:spPr>
          <a:xfrm>
            <a:off x="1131706" y="3628918"/>
            <a:ext cx="2430340" cy="469840"/>
          </a:xfrm>
          <a:prstGeom prst="rect">
            <a:avLst/>
          </a:prstGeom>
          <a:solidFill>
            <a:srgbClr val="003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cs-CZ" sz="1600" dirty="0" smtClean="0">
                <a:solidFill>
                  <a:prstClr val="white"/>
                </a:solidFill>
              </a:rPr>
              <a:t>Polymer Centre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3811743" y="3631878"/>
            <a:ext cx="2430340" cy="469840"/>
          </a:xfrm>
          <a:prstGeom prst="rect">
            <a:avLst/>
          </a:prstGeom>
          <a:solidFill>
            <a:srgbClr val="64B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cs-CZ" sz="1600" dirty="0" smtClean="0">
                <a:solidFill>
                  <a:schemeClr val="bg1"/>
                </a:solidFill>
              </a:rPr>
              <a:t>Centre of </a:t>
            </a:r>
            <a:r>
              <a:rPr lang="cs-CZ" sz="1600" dirty="0" err="1" smtClean="0">
                <a:solidFill>
                  <a:schemeClr val="bg1"/>
                </a:solidFill>
              </a:rPr>
              <a:t>Applied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</a:rPr>
              <a:t>Economic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</a:rPr>
              <a:t>Research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6499008" y="3634838"/>
            <a:ext cx="2430340" cy="469840"/>
          </a:xfrm>
          <a:prstGeom prst="rect">
            <a:avLst/>
          </a:prstGeom>
          <a:solidFill>
            <a:srgbClr val="EB2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cs-CZ" sz="1600" dirty="0" err="1" smtClean="0">
                <a:solidFill>
                  <a:prstClr val="white"/>
                </a:solidFill>
              </a:rPr>
              <a:t>Creative</a:t>
            </a:r>
            <a:r>
              <a:rPr lang="cs-CZ" sz="1600" dirty="0" smtClean="0">
                <a:solidFill>
                  <a:prstClr val="white"/>
                </a:solidFill>
              </a:rPr>
              <a:t> Centre UPPER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42" name="Obdélník 41"/>
          <p:cNvSpPr/>
          <p:nvPr/>
        </p:nvSpPr>
        <p:spPr>
          <a:xfrm>
            <a:off x="1136357" y="6192655"/>
            <a:ext cx="2430340" cy="488882"/>
          </a:xfrm>
          <a:prstGeom prst="rect">
            <a:avLst/>
          </a:prstGeom>
          <a:solidFill>
            <a:srgbClr val="934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cs-CZ" sz="1600" dirty="0" err="1" smtClean="0">
                <a:solidFill>
                  <a:prstClr val="white"/>
                </a:solidFill>
              </a:rPr>
              <a:t>Research</a:t>
            </a:r>
            <a:r>
              <a:rPr lang="cs-CZ" sz="1600" dirty="0" smtClean="0">
                <a:solidFill>
                  <a:prstClr val="white"/>
                </a:solidFill>
              </a:rPr>
              <a:t> Centre of FHS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43" name="Obdélník 42"/>
          <p:cNvSpPr/>
          <p:nvPr/>
        </p:nvSpPr>
        <p:spPr>
          <a:xfrm>
            <a:off x="3810201" y="6195897"/>
            <a:ext cx="2431882" cy="4886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cs-CZ" sz="1600" dirty="0" smtClean="0">
                <a:solidFill>
                  <a:srgbClr val="080808"/>
                </a:solidFill>
              </a:rPr>
              <a:t>ICT </a:t>
            </a:r>
            <a:r>
              <a:rPr lang="cs-CZ" sz="1600" dirty="0" err="1" smtClean="0">
                <a:solidFill>
                  <a:srgbClr val="080808"/>
                </a:solidFill>
              </a:rPr>
              <a:t>Scientific</a:t>
            </a:r>
            <a:r>
              <a:rPr lang="cs-CZ" sz="1600" dirty="0" smtClean="0">
                <a:solidFill>
                  <a:srgbClr val="080808"/>
                </a:solidFill>
              </a:rPr>
              <a:t> </a:t>
            </a:r>
            <a:r>
              <a:rPr lang="cs-CZ" sz="1600" dirty="0" err="1" smtClean="0">
                <a:solidFill>
                  <a:srgbClr val="080808"/>
                </a:solidFill>
              </a:rPr>
              <a:t>Research</a:t>
            </a:r>
            <a:r>
              <a:rPr lang="cs-CZ" sz="1600" dirty="0" smtClean="0">
                <a:solidFill>
                  <a:srgbClr val="080808"/>
                </a:solidFill>
              </a:rPr>
              <a:t> Park</a:t>
            </a:r>
          </a:p>
          <a:p>
            <a:pPr algn="ctr" defTabSz="914400"/>
            <a:r>
              <a:rPr lang="cs-CZ" sz="1600" dirty="0" smtClean="0">
                <a:solidFill>
                  <a:srgbClr val="080808"/>
                </a:solidFill>
              </a:rPr>
              <a:t>CEBIA-</a:t>
            </a:r>
            <a:r>
              <a:rPr lang="cs-CZ" sz="1600" dirty="0" err="1" smtClean="0">
                <a:solidFill>
                  <a:srgbClr val="080808"/>
                </a:solidFill>
              </a:rPr>
              <a:t>Tech</a:t>
            </a:r>
            <a:r>
              <a:rPr lang="cs-CZ" sz="1600" dirty="0" smtClean="0">
                <a:solidFill>
                  <a:srgbClr val="080808"/>
                </a:solidFill>
              </a:rPr>
              <a:t> </a:t>
            </a:r>
            <a:r>
              <a:rPr lang="cs-CZ" sz="1600" dirty="0" err="1" smtClean="0">
                <a:solidFill>
                  <a:srgbClr val="080808"/>
                </a:solidFill>
              </a:rPr>
              <a:t>Research</a:t>
            </a:r>
            <a:r>
              <a:rPr lang="cs-CZ" sz="1600" dirty="0" smtClean="0">
                <a:solidFill>
                  <a:srgbClr val="080808"/>
                </a:solidFill>
              </a:rPr>
              <a:t> Centre</a:t>
            </a:r>
            <a:endParaRPr lang="en-US" sz="1600" dirty="0">
              <a:solidFill>
                <a:srgbClr val="080808"/>
              </a:solidFill>
            </a:endParaRPr>
          </a:p>
        </p:txBody>
      </p:sp>
      <p:sp>
        <p:nvSpPr>
          <p:cNvPr id="44" name="Obdélník 43"/>
          <p:cNvSpPr/>
          <p:nvPr/>
        </p:nvSpPr>
        <p:spPr>
          <a:xfrm>
            <a:off x="9178054" y="3624477"/>
            <a:ext cx="2431272" cy="1010210"/>
          </a:xfrm>
          <a:prstGeom prst="rect">
            <a:avLst/>
          </a:prstGeom>
          <a:solidFill>
            <a:srgbClr val="34B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cs-CZ" sz="1600" dirty="0" smtClean="0">
                <a:solidFill>
                  <a:prstClr val="white"/>
                </a:solidFill>
              </a:rPr>
              <a:t>Centre of Polymer Systems</a:t>
            </a:r>
          </a:p>
          <a:p>
            <a:pPr algn="ctr" defTabSz="914400"/>
            <a:r>
              <a:rPr lang="cs-CZ" sz="1600" dirty="0" smtClean="0">
                <a:solidFill>
                  <a:prstClr val="white"/>
                </a:solidFill>
              </a:rPr>
              <a:t>Technology Park</a:t>
            </a:r>
          </a:p>
          <a:p>
            <a:pPr algn="ctr" defTabSz="914400"/>
            <a:r>
              <a:rPr lang="cs-CZ" sz="1600" dirty="0" smtClean="0">
                <a:solidFill>
                  <a:prstClr val="white"/>
                </a:solidFill>
              </a:rPr>
              <a:t>Technology Transfer Centre</a:t>
            </a:r>
          </a:p>
          <a:p>
            <a:pPr algn="ctr" defTabSz="914400"/>
            <a:r>
              <a:rPr lang="cs-CZ" sz="1600" dirty="0" err="1" smtClean="0">
                <a:solidFill>
                  <a:prstClr val="white"/>
                </a:solidFill>
              </a:rPr>
              <a:t>Footwear</a:t>
            </a:r>
            <a:r>
              <a:rPr lang="cs-CZ" sz="1600" dirty="0" smtClean="0">
                <a:solidFill>
                  <a:prstClr val="white"/>
                </a:solidFill>
              </a:rPr>
              <a:t> </a:t>
            </a:r>
            <a:r>
              <a:rPr lang="cs-CZ" sz="1600" dirty="0" err="1" smtClean="0">
                <a:solidFill>
                  <a:prstClr val="white"/>
                </a:solidFill>
              </a:rPr>
              <a:t>Research</a:t>
            </a:r>
            <a:r>
              <a:rPr lang="cs-CZ" sz="1600" dirty="0" smtClean="0">
                <a:solidFill>
                  <a:prstClr val="white"/>
                </a:solidFill>
              </a:rPr>
              <a:t> Centre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2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Nadpis 7"/>
          <p:cNvSpPr>
            <a:spLocks noGrp="1"/>
          </p:cNvSpPr>
          <p:nvPr>
            <p:ph type="title"/>
          </p:nvPr>
        </p:nvSpPr>
        <p:spPr>
          <a:xfrm>
            <a:off x="1014487" y="365125"/>
            <a:ext cx="10339316" cy="1325563"/>
          </a:xfrm>
        </p:spPr>
        <p:txBody>
          <a:bodyPr/>
          <a:lstStyle/>
          <a:p>
            <a:r>
              <a:rPr lang="cs-CZ" dirty="0"/>
              <a:t>INTERNATIONAL RANKINGS</a:t>
            </a:r>
            <a:endParaRPr lang="cs-CZ" cap="all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05"/>
            <a:ext cx="637499" cy="612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39949" y="1664699"/>
            <a:ext cx="6873711" cy="5016754"/>
          </a:xfrm>
          <a:prstGeom prst="rect">
            <a:avLst/>
          </a:prstGeom>
          <a:noFill/>
        </p:spPr>
        <p:txBody>
          <a:bodyPr wrap="none" lIns="91298" tIns="45718" rIns="91298" bIns="45718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Times Higher Education World University Rankings 2019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(</a:t>
            </a:r>
            <a:r>
              <a:rPr lang="cs-CZ" sz="2000" dirty="0" smtClean="0">
                <a:solidFill>
                  <a:prstClr val="black"/>
                </a:solidFill>
              </a:rPr>
              <a:t>top 1258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HEIs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from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all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around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the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world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included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in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the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ranking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cs-CZ" sz="2000" b="1" dirty="0" smtClean="0">
                <a:solidFill>
                  <a:srgbClr val="080808"/>
                </a:solidFill>
              </a:rPr>
              <a:t>TBU </a:t>
            </a:r>
            <a:r>
              <a:rPr lang="cs-CZ" sz="2000" b="1" dirty="0" err="1" smtClean="0">
                <a:solidFill>
                  <a:srgbClr val="080808"/>
                </a:solidFill>
              </a:rPr>
              <a:t>ranked</a:t>
            </a:r>
            <a:r>
              <a:rPr lang="cs-CZ" sz="2000" b="1" dirty="0" smtClean="0">
                <a:solidFill>
                  <a:srgbClr val="080808"/>
                </a:solidFill>
              </a:rPr>
              <a:t> </a:t>
            </a:r>
            <a:r>
              <a:rPr lang="cs-CZ" sz="2000" b="1" dirty="0" err="1" smtClean="0">
                <a:solidFill>
                  <a:srgbClr val="080808"/>
                </a:solidFill>
              </a:rPr>
              <a:t>among</a:t>
            </a:r>
            <a:r>
              <a:rPr lang="en-US" sz="2000" b="1" dirty="0" smtClean="0">
                <a:solidFill>
                  <a:srgbClr val="080808"/>
                </a:solidFill>
              </a:rPr>
              <a:t> </a:t>
            </a:r>
            <a:r>
              <a:rPr lang="en-US" sz="2000" b="1" dirty="0">
                <a:solidFill>
                  <a:srgbClr val="FF7800"/>
                </a:solidFill>
              </a:rPr>
              <a:t>TOP 40 </a:t>
            </a:r>
            <a:r>
              <a:rPr lang="cs-CZ" sz="2000" b="1" dirty="0" err="1" smtClean="0">
                <a:solidFill>
                  <a:srgbClr val="FF7800"/>
                </a:solidFill>
              </a:rPr>
              <a:t>universities</a:t>
            </a:r>
            <a:r>
              <a:rPr lang="en-US" sz="2000" b="1" dirty="0" smtClean="0">
                <a:solidFill>
                  <a:srgbClr val="FF7800"/>
                </a:solidFill>
              </a:rPr>
              <a:t> </a:t>
            </a:r>
            <a:r>
              <a:rPr lang="cs-CZ" sz="2000" b="1" dirty="0" err="1" smtClean="0">
                <a:solidFill>
                  <a:srgbClr val="080808"/>
                </a:solidFill>
              </a:rPr>
              <a:t>founded</a:t>
            </a:r>
            <a:r>
              <a:rPr lang="cs-CZ" sz="2000" b="1" dirty="0" smtClean="0">
                <a:solidFill>
                  <a:srgbClr val="080808"/>
                </a:solidFill>
              </a:rPr>
              <a:t> </a:t>
            </a:r>
            <a:r>
              <a:rPr lang="cs-CZ" sz="2000" b="1" dirty="0" err="1" smtClean="0">
                <a:solidFill>
                  <a:srgbClr val="080808"/>
                </a:solidFill>
              </a:rPr>
              <a:t>after</a:t>
            </a:r>
            <a:r>
              <a:rPr lang="en-US" sz="2000" b="1" dirty="0" smtClean="0">
                <a:solidFill>
                  <a:srgbClr val="080808"/>
                </a:solidFill>
              </a:rPr>
              <a:t> </a:t>
            </a:r>
            <a:r>
              <a:rPr lang="en-US" sz="2000" b="1" dirty="0">
                <a:solidFill>
                  <a:srgbClr val="080808"/>
                </a:solidFill>
              </a:rPr>
              <a:t>2000</a:t>
            </a:r>
          </a:p>
          <a:p>
            <a:r>
              <a:rPr lang="cs-CZ" sz="2000" b="1" dirty="0" smtClean="0">
                <a:solidFill>
                  <a:prstClr val="black"/>
                </a:solidFill>
              </a:rPr>
              <a:t>TBU </a:t>
            </a:r>
            <a:r>
              <a:rPr lang="cs-CZ" sz="2000" b="1" dirty="0" err="1" smtClean="0">
                <a:solidFill>
                  <a:prstClr val="black"/>
                </a:solidFill>
              </a:rPr>
              <a:t>ranked</a:t>
            </a:r>
            <a:r>
              <a:rPr lang="cs-CZ" sz="2000" b="1" dirty="0" smtClean="0">
                <a:solidFill>
                  <a:prstClr val="black"/>
                </a:solidFill>
              </a:rPr>
              <a:t> as </a:t>
            </a:r>
            <a:r>
              <a:rPr lang="cs-CZ" sz="2000" b="1" dirty="0" err="1" smtClean="0">
                <a:solidFill>
                  <a:srgbClr val="FF7800"/>
                </a:solidFill>
              </a:rPr>
              <a:t>the</a:t>
            </a:r>
            <a:r>
              <a:rPr lang="cs-CZ" sz="2000" b="1" dirty="0" smtClean="0">
                <a:solidFill>
                  <a:srgbClr val="FF7800"/>
                </a:solidFill>
              </a:rPr>
              <a:t> </a:t>
            </a:r>
            <a:r>
              <a:rPr lang="cs-CZ" sz="2000" b="1" dirty="0" err="1" smtClean="0">
                <a:solidFill>
                  <a:srgbClr val="FF7800"/>
                </a:solidFill>
              </a:rPr>
              <a:t>best</a:t>
            </a:r>
            <a:r>
              <a:rPr lang="cs-CZ" sz="2000" b="1" dirty="0" smtClean="0">
                <a:solidFill>
                  <a:srgbClr val="FF7800"/>
                </a:solidFill>
              </a:rPr>
              <a:t> Czech university </a:t>
            </a:r>
            <a:r>
              <a:rPr lang="cs-CZ" sz="2000" b="1" dirty="0" smtClean="0">
                <a:solidFill>
                  <a:prstClr val="black"/>
                </a:solidFill>
              </a:rPr>
              <a:t>in Business &amp; </a:t>
            </a:r>
            <a:r>
              <a:rPr lang="cs-CZ" sz="2000" b="1" dirty="0" err="1" smtClean="0">
                <a:solidFill>
                  <a:prstClr val="black"/>
                </a:solidFill>
              </a:rPr>
              <a:t>Economics</a:t>
            </a:r>
            <a:endParaRPr lang="cs-CZ" sz="2000" dirty="0" smtClean="0">
              <a:solidFill>
                <a:prstClr val="black"/>
              </a:solidFill>
            </a:endParaRPr>
          </a:p>
          <a:p>
            <a:endParaRPr lang="cs-CZ" sz="2000" dirty="0">
              <a:solidFill>
                <a:prstClr val="black"/>
              </a:solidFill>
            </a:endParaRPr>
          </a:p>
          <a:p>
            <a:endParaRPr lang="cs-CZ" sz="2000" dirty="0" smtClean="0">
              <a:solidFill>
                <a:prstClr val="black"/>
              </a:solidFill>
            </a:endParaRPr>
          </a:p>
          <a:p>
            <a:endParaRPr lang="cs-CZ" sz="2000" dirty="0" smtClean="0">
              <a:solidFill>
                <a:prstClr val="black"/>
              </a:solidFill>
            </a:endParaRPr>
          </a:p>
          <a:p>
            <a:endParaRPr lang="cs-CZ" sz="2000" dirty="0">
              <a:solidFill>
                <a:prstClr val="black"/>
              </a:solidFill>
            </a:endParaRPr>
          </a:p>
          <a:p>
            <a:endParaRPr lang="cs-CZ" sz="2000" dirty="0" smtClean="0">
              <a:solidFill>
                <a:prstClr val="black"/>
              </a:solidFill>
            </a:endParaRPr>
          </a:p>
          <a:p>
            <a:endParaRPr lang="cs-CZ" sz="2000" dirty="0">
              <a:solidFill>
                <a:prstClr val="black"/>
              </a:solidFill>
            </a:endParaRPr>
          </a:p>
          <a:p>
            <a:endParaRPr lang="cs-CZ" sz="2000" dirty="0" smtClean="0">
              <a:solidFill>
                <a:prstClr val="black"/>
              </a:solidFill>
            </a:endParaRPr>
          </a:p>
          <a:p>
            <a:endParaRPr lang="cs-CZ" sz="2000" dirty="0">
              <a:solidFill>
                <a:prstClr val="black"/>
              </a:solidFill>
            </a:endParaRPr>
          </a:p>
          <a:p>
            <a:r>
              <a:rPr lang="en-US" sz="2000" b="1" dirty="0" smtClean="0">
                <a:solidFill>
                  <a:prstClr val="black"/>
                </a:solidFill>
              </a:rPr>
              <a:t>QS </a:t>
            </a:r>
            <a:r>
              <a:rPr lang="en-US" sz="2000" b="1" dirty="0">
                <a:solidFill>
                  <a:prstClr val="black"/>
                </a:solidFill>
              </a:rPr>
              <a:t>University Rankings EECA </a:t>
            </a:r>
            <a:r>
              <a:rPr lang="en-US" sz="2000" b="1" dirty="0" smtClean="0">
                <a:solidFill>
                  <a:prstClr val="black"/>
                </a:solidFill>
              </a:rPr>
              <a:t>20</a:t>
            </a:r>
            <a:r>
              <a:rPr lang="cs-CZ" sz="2000" b="1" dirty="0" smtClean="0">
                <a:solidFill>
                  <a:prstClr val="black"/>
                </a:solidFill>
              </a:rPr>
              <a:t>20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endParaRPr lang="en-US" sz="2000" b="1" dirty="0">
              <a:solidFill>
                <a:prstClr val="black"/>
              </a:solidFill>
            </a:endParaRPr>
          </a:p>
          <a:p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R</a:t>
            </a:r>
            <a:r>
              <a:rPr lang="en-US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anking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of the top universities in Emerging Europe and Central Asia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(</a:t>
            </a:r>
            <a:r>
              <a:rPr lang="cs-CZ" sz="2000" dirty="0">
                <a:solidFill>
                  <a:prstClr val="black"/>
                </a:solidFill>
              </a:rPr>
              <a:t>top 350 </a:t>
            </a:r>
            <a:r>
              <a:rPr lang="cs-CZ" sz="2000" dirty="0" err="1">
                <a:solidFill>
                  <a:prstClr val="black"/>
                </a:solidFill>
              </a:rPr>
              <a:t>HEIs</a:t>
            </a:r>
            <a:r>
              <a:rPr lang="cs-CZ" sz="2000" dirty="0">
                <a:solidFill>
                  <a:prstClr val="black"/>
                </a:solidFill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included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in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the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ranking</a:t>
            </a:r>
            <a:r>
              <a:rPr lang="cs-CZ" sz="2000" dirty="0">
                <a:solidFill>
                  <a:prstClr val="black"/>
                </a:solidFill>
                <a:latin typeface="Arial Narrow" panose="020B0606020202030204" pitchFamily="34" charset="0"/>
              </a:rPr>
              <a:t>) </a:t>
            </a:r>
            <a:endParaRPr lang="cs-CZ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r>
              <a:rPr lang="cs-CZ" sz="2000" b="1" dirty="0" smtClean="0">
                <a:solidFill>
                  <a:srgbClr val="FF6600"/>
                </a:solidFill>
              </a:rPr>
              <a:t>TBU </a:t>
            </a:r>
            <a:r>
              <a:rPr lang="cs-CZ" sz="2000" b="1" dirty="0" err="1" smtClean="0">
                <a:solidFill>
                  <a:srgbClr val="FF6600"/>
                </a:solidFill>
              </a:rPr>
              <a:t>Position</a:t>
            </a:r>
            <a:r>
              <a:rPr lang="en-US" sz="2000" b="1" dirty="0" smtClean="0">
                <a:solidFill>
                  <a:srgbClr val="FF6600"/>
                </a:solidFill>
              </a:rPr>
              <a:t>: </a:t>
            </a:r>
            <a:r>
              <a:rPr lang="cs-CZ" sz="2000" b="1" dirty="0" smtClean="0">
                <a:solidFill>
                  <a:srgbClr val="FF6600"/>
                </a:solidFill>
              </a:rPr>
              <a:t>85</a:t>
            </a:r>
            <a:endParaRPr lang="en-US" sz="2000" b="1" dirty="0">
              <a:solidFill>
                <a:srgbClr val="FF66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27" y="5239005"/>
            <a:ext cx="3534522" cy="1135916"/>
          </a:xfrm>
          <a:prstGeom prst="rect">
            <a:avLst/>
          </a:prstGeom>
        </p:spPr>
      </p:pic>
      <p:pic>
        <p:nvPicPr>
          <p:cNvPr id="10" name="Picture 2" descr="Image result for times higher education ranking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727" y="1664699"/>
            <a:ext cx="3486095" cy="16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399604"/>
              </p:ext>
            </p:extLst>
          </p:nvPr>
        </p:nvGraphicFramePr>
        <p:xfrm>
          <a:off x="1135502" y="3071158"/>
          <a:ext cx="4392488" cy="211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5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693">
                <a:tc>
                  <a:txBody>
                    <a:bodyPr/>
                    <a:lstStyle/>
                    <a:p>
                      <a:r>
                        <a:rPr lang="cs-CZ" sz="1400" baseline="0" dirty="0" smtClean="0">
                          <a:latin typeface="Arial Narrow" panose="020B0606020202030204" pitchFamily="34" charset="0"/>
                        </a:rPr>
                        <a:t>CZ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 smtClean="0">
                          <a:latin typeface="Arial Narrow" panose="020B0606020202030204" pitchFamily="34" charset="0"/>
                        </a:rPr>
                        <a:t>World</a:t>
                      </a:r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 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University </a:t>
                      </a:r>
                      <a:r>
                        <a:rPr lang="cs-CZ" sz="1400" dirty="0" err="1" smtClean="0">
                          <a:latin typeface="Arial Narrow" panose="020B0606020202030204" pitchFamily="34" charset="0"/>
                        </a:rPr>
                        <a:t>name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93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cs-CZ" sz="1400" b="1" dirty="0">
                        <a:latin typeface="Arial Narrow" panose="020B0606020202030204" pitchFamily="34" charset="0"/>
                      </a:endParaRPr>
                    </a:p>
                  </a:txBody>
                  <a:tcPr marT="25200" marB="2520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latin typeface="Arial Narrow" panose="020B0606020202030204" pitchFamily="34" charset="0"/>
                        </a:rPr>
                        <a:t>401-500</a:t>
                      </a:r>
                      <a:endParaRPr lang="cs-CZ" sz="1400" b="1" dirty="0">
                        <a:latin typeface="Arial Narrow" panose="020B0606020202030204" pitchFamily="34" charset="0"/>
                      </a:endParaRPr>
                    </a:p>
                  </a:txBody>
                  <a:tcPr marT="25200" marB="2520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latin typeface="Arial Narrow" panose="020B0606020202030204" pitchFamily="34" charset="0"/>
                        </a:rPr>
                        <a:t>Univerzita Tomáše Bati ve Zlíně</a:t>
                      </a:r>
                      <a:endParaRPr lang="cs-CZ" sz="1400" b="1" dirty="0">
                        <a:latin typeface="Arial Narrow" panose="020B0606020202030204" pitchFamily="34" charset="0"/>
                      </a:endParaRPr>
                    </a:p>
                  </a:txBody>
                  <a:tcPr marT="25200" marB="2520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93"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501+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Vysoké učení technické v Brně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93">
                <a:tc>
                  <a:txBody>
                    <a:bodyPr/>
                    <a:lstStyle/>
                    <a:p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501+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Česká zemědělská univerzita v Praze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93">
                <a:tc>
                  <a:txBody>
                    <a:bodyPr/>
                    <a:lstStyle/>
                    <a:p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501+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Vysoká škola ekonomická v Praze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93">
                <a:tc>
                  <a:txBody>
                    <a:bodyPr/>
                    <a:lstStyle/>
                    <a:p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501+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Masarykova univerzita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693">
                <a:tc>
                  <a:txBody>
                    <a:bodyPr/>
                    <a:lstStyle/>
                    <a:p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501+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Technická univerzita Liberec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693">
                <a:tc>
                  <a:txBody>
                    <a:bodyPr/>
                    <a:lstStyle/>
                    <a:p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501+</a:t>
                      </a:r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 Narrow" panose="020B0606020202030204" pitchFamily="34" charset="0"/>
                        </a:rPr>
                        <a:t>VŠB – Technic</a:t>
                      </a:r>
                      <a:r>
                        <a:rPr lang="cs-CZ" sz="1400" dirty="0" err="1" smtClean="0">
                          <a:latin typeface="Arial Narrow" panose="020B0606020202030204" pitchFamily="34" charset="0"/>
                        </a:rPr>
                        <a:t>ká</a:t>
                      </a:r>
                      <a:r>
                        <a:rPr lang="cs-CZ" sz="1400" dirty="0" smtClean="0">
                          <a:latin typeface="Arial Narrow" panose="020B0606020202030204" pitchFamily="34" charset="0"/>
                        </a:rPr>
                        <a:t> univerzita Ostrava</a:t>
                      </a:r>
                      <a:endParaRPr lang="cs-CZ" sz="1400" dirty="0">
                        <a:latin typeface="Arial Narrow" panose="020B0606020202030204" pitchFamily="34" charset="0"/>
                      </a:endParaRPr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9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674473" y="2235200"/>
            <a:ext cx="8843059" cy="2387600"/>
          </a:xfrm>
          <a:prstGeom prst="rect">
            <a:avLst/>
          </a:prstGeom>
        </p:spPr>
        <p:txBody>
          <a:bodyPr vert="horz" lIns="91298" tIns="45718" rIns="91298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500" b="1" dirty="0" smtClean="0">
                <a:solidFill>
                  <a:prstClr val="white"/>
                </a:solidFill>
              </a:rPr>
              <a:t>FACULTIES</a:t>
            </a:r>
            <a:endParaRPr lang="cs-CZ" sz="55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058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76" tIns="45718" rIns="91276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FACULTY OF TECHNOLOGY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6048374"/>
            <a:ext cx="12192000" cy="8096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en-US" dirty="0"/>
          </a:p>
        </p:txBody>
      </p:sp>
      <p:sp>
        <p:nvSpPr>
          <p:cNvPr id="8" name="Zástupný symbol pro obsah 3"/>
          <p:cNvSpPr txBox="1">
            <a:spLocks/>
          </p:cNvSpPr>
          <p:nvPr/>
        </p:nvSpPr>
        <p:spPr>
          <a:xfrm>
            <a:off x="839825" y="6200775"/>
            <a:ext cx="11009275" cy="398526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</a:rPr>
              <a:t>&gt;</a:t>
            </a:r>
            <a:r>
              <a:rPr lang="en-US" dirty="0" smtClean="0">
                <a:solidFill>
                  <a:srgbClr val="080808"/>
                </a:solidFill>
              </a:rPr>
              <a:t> </a:t>
            </a:r>
            <a:r>
              <a:rPr lang="cs-CZ" dirty="0" err="1" smtClean="0">
                <a:solidFill>
                  <a:srgbClr val="080808"/>
                </a:solidFill>
              </a:rPr>
              <a:t>founded</a:t>
            </a:r>
            <a:r>
              <a:rPr lang="en-US" dirty="0" smtClean="0">
                <a:solidFill>
                  <a:srgbClr val="080808"/>
                </a:solidFill>
              </a:rPr>
              <a:t> </a:t>
            </a:r>
            <a:r>
              <a:rPr lang="cs-CZ" dirty="0" smtClean="0">
                <a:solidFill>
                  <a:srgbClr val="080808"/>
                </a:solidFill>
              </a:rPr>
              <a:t>in </a:t>
            </a:r>
            <a:r>
              <a:rPr lang="en-US" dirty="0" smtClean="0">
                <a:solidFill>
                  <a:srgbClr val="080808"/>
                </a:solidFill>
              </a:rPr>
              <a:t>1969</a:t>
            </a:r>
          </a:p>
        </p:txBody>
      </p:sp>
      <p:sp>
        <p:nvSpPr>
          <p:cNvPr id="10" name="Zástupný symbol pro obsah 5"/>
          <p:cNvSpPr txBox="1">
            <a:spLocks/>
          </p:cNvSpPr>
          <p:nvPr/>
        </p:nvSpPr>
        <p:spPr>
          <a:xfrm>
            <a:off x="6170615" y="6224324"/>
            <a:ext cx="5183188" cy="575491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E65014"/>
                </a:solidFill>
              </a:rPr>
              <a:t>&gt; </a:t>
            </a:r>
            <a:r>
              <a:rPr lang="cs-CZ" dirty="0" smtClean="0">
                <a:solidFill>
                  <a:srgbClr val="080808"/>
                </a:solidFill>
              </a:rPr>
              <a:t>1,664 </a:t>
            </a:r>
            <a:r>
              <a:rPr lang="cs-CZ" dirty="0" err="1" smtClean="0">
                <a:solidFill>
                  <a:srgbClr val="080808"/>
                </a:solidFill>
              </a:rPr>
              <a:t>students</a:t>
            </a:r>
            <a:endParaRPr lang="cs-CZ" dirty="0" smtClean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1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76" tIns="45718" rIns="91276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FACULTY OF TECHNOLOGY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4924424"/>
            <a:ext cx="12192000" cy="19335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en-US" dirty="0"/>
          </a:p>
        </p:txBody>
      </p:sp>
      <p:sp>
        <p:nvSpPr>
          <p:cNvPr id="10" name="Zástupný symbol pro obsah 3"/>
          <p:cNvSpPr txBox="1">
            <a:spLocks/>
          </p:cNvSpPr>
          <p:nvPr/>
        </p:nvSpPr>
        <p:spPr>
          <a:xfrm>
            <a:off x="839825" y="5112639"/>
            <a:ext cx="11009275" cy="1581912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</a:rPr>
              <a:t>&gt; </a:t>
            </a:r>
            <a:r>
              <a:rPr lang="en-US" dirty="0" smtClean="0">
                <a:solidFill>
                  <a:srgbClr val="080808"/>
                </a:solidFill>
              </a:rPr>
              <a:t>polymer materials and engineering, food analysis and chemistry, food technology,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080808"/>
                </a:solidFill>
              </a:rPr>
              <a:t>   physics, materials engineering, production engineering, chemistry, environmental </a:t>
            </a:r>
          </a:p>
          <a:p>
            <a:pPr marL="0" indent="0">
              <a:buClr>
                <a:srgbClr val="E65014"/>
              </a:buClr>
              <a:buNone/>
            </a:pPr>
            <a:r>
              <a:rPr lang="en-US" dirty="0" smtClean="0">
                <a:solidFill>
                  <a:srgbClr val="080808"/>
                </a:solidFill>
              </a:rPr>
              <a:t>   protection engineering, fat &amp; surfactant &amp; cosmetics technology</a:t>
            </a:r>
            <a:endParaRPr lang="en-US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7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380757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cs-CZ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014487" y="380757"/>
            <a:ext cx="10339316" cy="1325563"/>
          </a:xfrm>
          <a:prstGeom prst="rect">
            <a:avLst/>
          </a:prstGeom>
        </p:spPr>
        <p:txBody>
          <a:bodyPr lIns="91276" tIns="45718" rIns="91276" bIns="45718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46505A"/>
                </a:solidFill>
                <a:latin typeface="Arial Narrow" panose="020B0606020202030204" pitchFamily="34" charset="0"/>
              </a:rPr>
              <a:t>FACULTY OF MANAGEMENT AND ECONOMICS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9" y="721916"/>
            <a:ext cx="637499" cy="61199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6096000"/>
            <a:ext cx="12192000" cy="761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718" rIns="91276" bIns="45718"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0" name="Zástupný symbol pro obsah 3"/>
          <p:cNvSpPr txBox="1">
            <a:spLocks/>
          </p:cNvSpPr>
          <p:nvPr/>
        </p:nvSpPr>
        <p:spPr>
          <a:xfrm>
            <a:off x="839825" y="6210300"/>
            <a:ext cx="11171200" cy="522350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65014"/>
              </a:buClr>
              <a:buNone/>
            </a:pPr>
            <a:r>
              <a:rPr lang="en-US" b="1" dirty="0" smtClean="0">
                <a:solidFill>
                  <a:srgbClr val="E65014"/>
                </a:solidFill>
                <a:latin typeface="Arial Narrow" panose="020B0606020202030204" pitchFamily="34" charset="0"/>
              </a:rPr>
              <a:t>&gt;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founded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in</a:t>
            </a:r>
            <a:r>
              <a:rPr lang="en-US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 1995</a:t>
            </a:r>
          </a:p>
        </p:txBody>
      </p:sp>
      <p:sp>
        <p:nvSpPr>
          <p:cNvPr id="11" name="Zástupný symbol pro obsah 5"/>
          <p:cNvSpPr txBox="1">
            <a:spLocks/>
          </p:cNvSpPr>
          <p:nvPr/>
        </p:nvSpPr>
        <p:spPr>
          <a:xfrm>
            <a:off x="6172203" y="6210410"/>
            <a:ext cx="5183188" cy="522350"/>
          </a:xfrm>
          <a:prstGeom prst="rect">
            <a:avLst/>
          </a:prstGeom>
        </p:spPr>
        <p:txBody>
          <a:bodyPr lIns="91276" tIns="45718" rIns="91276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>
                <a:solidFill>
                  <a:srgbClr val="E65014"/>
                </a:solidFill>
                <a:latin typeface="Arial Narrow" panose="020B0606020202030204" pitchFamily="34" charset="0"/>
              </a:rPr>
              <a:t>&gt; </a:t>
            </a:r>
            <a:r>
              <a:rPr lang="cs-CZ" dirty="0" smtClean="0">
                <a:solidFill>
                  <a:srgbClr val="080808"/>
                </a:solidFill>
                <a:latin typeface="Arial Narrow" panose="020B0606020202030204" pitchFamily="34" charset="0"/>
              </a:rPr>
              <a:t>2,097 </a:t>
            </a:r>
            <a:r>
              <a:rPr lang="cs-CZ" dirty="0" err="1" smtClean="0">
                <a:solidFill>
                  <a:srgbClr val="080808"/>
                </a:solidFill>
                <a:latin typeface="Arial Narrow" panose="020B0606020202030204" pitchFamily="34" charset="0"/>
              </a:rPr>
              <a:t>students</a:t>
            </a:r>
            <a:endParaRPr lang="cs-CZ" dirty="0" smtClean="0">
              <a:solidFill>
                <a:srgbClr val="08080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8_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0_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7_Motiv Office">
  <a:themeElements>
    <a:clrScheme name="Vlastní 1">
      <a:dk1>
        <a:srgbClr val="4650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7800"/>
      </a:hlink>
      <a:folHlink>
        <a:srgbClr val="E65014"/>
      </a:folHlink>
    </a:clrScheme>
    <a:fontScheme name="UTB prezentac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5590</TotalTime>
  <Words>820</Words>
  <Application>Microsoft Office PowerPoint</Application>
  <PresentationFormat>Širokoúhlá obrazovka</PresentationFormat>
  <Paragraphs>161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15</vt:i4>
      </vt:variant>
      <vt:variant>
        <vt:lpstr>Nadpisy snímků</vt:lpstr>
      </vt:variant>
      <vt:variant>
        <vt:i4>28</vt:i4>
      </vt:variant>
    </vt:vector>
  </HeadingPairs>
  <TitlesOfParts>
    <vt:vector size="47" baseType="lpstr">
      <vt:lpstr>Arial</vt:lpstr>
      <vt:lpstr>Arial Narrow</vt:lpstr>
      <vt:lpstr>Calibri</vt:lpstr>
      <vt:lpstr>Segoe UI Black</vt:lpstr>
      <vt:lpstr>Motiv Office</vt:lpstr>
      <vt:lpstr>1_Motiv Office</vt:lpstr>
      <vt:lpstr>Motiv systému Office</vt:lpstr>
      <vt:lpstr>6_Motiv Office</vt:lpstr>
      <vt:lpstr>1_Motiv systému Office</vt:lpstr>
      <vt:lpstr>2_Motiv systému Office</vt:lpstr>
      <vt:lpstr>11_Motiv Office</vt:lpstr>
      <vt:lpstr>7_Motiv Office</vt:lpstr>
      <vt:lpstr>17_Motiv Office</vt:lpstr>
      <vt:lpstr>12_Motiv Office</vt:lpstr>
      <vt:lpstr>18_Motiv Office</vt:lpstr>
      <vt:lpstr>20_Motiv Office</vt:lpstr>
      <vt:lpstr>13_Motiv Office</vt:lpstr>
      <vt:lpstr>8_Motiv Office</vt:lpstr>
      <vt:lpstr>16_Motiv Office</vt:lpstr>
      <vt:lpstr>TOMAS BATA UNIVERSITY IN ZLÍN</vt:lpstr>
      <vt:lpstr>UNIVERSITY – BRIEF SUMMARY</vt:lpstr>
      <vt:lpstr>Prezentace aplikace PowerPoint</vt:lpstr>
      <vt:lpstr>UNIVERSITY STRUCTURE EDUCATION AND RESEARCH UNITS</vt:lpstr>
      <vt:lpstr>INTERNATIONAL RANKINGS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SCIENTIFIC DISCIPLINES (THE WEB OF SCIENCE)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INTERNATIONALIZATION</vt:lpstr>
      <vt:lpstr>MOTTO</vt:lpstr>
      <vt:lpstr>Prezentace aplikace PowerPoint</vt:lpstr>
    </vt:vector>
  </TitlesOfParts>
  <Company>UTB Zlín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UNIVERZITA TOMÁŠE BATI VE ZLÍNĚ</dc:title>
  <dc:creator>Světlana Hrabinová</dc:creator>
  <cp:lastModifiedBy>Jan Kolek</cp:lastModifiedBy>
  <cp:revision>242</cp:revision>
  <cp:lastPrinted>2019-12-05T11:39:30Z</cp:lastPrinted>
  <dcterms:created xsi:type="dcterms:W3CDTF">2019-02-07T16:33:11Z</dcterms:created>
  <dcterms:modified xsi:type="dcterms:W3CDTF">2020-08-19T11:14:26Z</dcterms:modified>
</cp:coreProperties>
</file>