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23"/>
      <p:bold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kubD1ViLaPMvoFRwxnm0Yg==" hashData="jD1cyWOx08tF7+GoPnoRSUfp6QMKZrTE6pNF7gMbCkC1Epakj/U4ctZrTtH+fjsvaKEfgvbBZMl0iVHmf2e10A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667322a7a_1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667322a7a_1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6ec42a921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6ec42a921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667322a7a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667322a7a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ec42a921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ec42a921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667322a7a_1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667322a7a_1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6ec42a92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6ec42a921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667322a7a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667322a7a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6ec42a92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6ec42a92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6ec42a921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6ec42a921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667322a7a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667322a7a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667322a7a_1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667322a7a_1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667322a7a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667322a7a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667322a7a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667322a7a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667322a7a_1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667322a7a_1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667322a7a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667322a7a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667322a7a_1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667322a7a_1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667322a7a_1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667322a7a_1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667322a7a_1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667322a7a_1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667322a7a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667322a7a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g27b7Okj1spuwpBG4hbEH_-q0-9jUrFU/vie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3nnLcneAavR-uip6Zgrq_yhF5xcK5YNW/view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png"/><Relationship Id="rId7" Type="http://schemas.openxmlformats.org/officeDocument/2006/relationships/hyperlink" Target="http://drive.google.com/file/d/16okgx1R67Znal8Ny--OgD72fAE7PWKKV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U-KFFCnTbpEJHxIFOrAjsSuZIzGlEQEg/view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NKmLyNgTdl441gCj_ppClaUuZNwlT6Gw/view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mvOblC_pRUS0NroR_ZMGlXhriyucKUps/view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9_vVArdUHaIWIWnI6tjQgy11MziID5tS/view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FYtHrzTC-fAW7gDp5N5hd--8zW8aLOay/view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N5cJKQ2ZYQlnmDiwhBkZmAPMXFzFGX7E/view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rive.google.com/file/d/1XOwbc6qwMJW0H5We2wKTpzlSeZB3eJY5/view" TargetMode="External"/><Relationship Id="rId3" Type="http://schemas.openxmlformats.org/officeDocument/2006/relationships/hyperlink" Target="https://www.youtube.com/watch?v=WX8HmogNyCY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Wa5T2-E9gb_skgGOcSC6cIPZqPFgGR12/view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Wa5T2-E9gb_skgGOcSC6cIPZqPFgGR12/view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Parts_of_the_body/Parts_of_the_body_ft501351q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stockphoto.com/illustrations/cute-monster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hyperlink" Target="http://drive.google.com/file/d/1A9DHfiU2kZJDm2ZU_pXvZRONocBgnb0E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hyperlink" Target="http://drive.google.com/file/d/1ovO0d_UteBHPGlB8-k1OctE4Kn0gxjNU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hyperlink" Target="http://drive.google.com/file/d/1IqZ1Igvj_5k9CtYQ3_1S40-Jyti6LoFw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hyperlink" Target="http://drive.google.com/file/d/15pKoc3USvxqzwgs05loLgFPp5DWEpv5l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FhukMJYU_VIfiuHyBHKZGHpGY-ja1IxN/view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rive.google.com/file/d/1UBDp4zZdLt7HEKXFVqTL-2nuMbMarspf/view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hyperlink" Target="http://drive.google.com/file/d/1CFqoi-zSqorWe5_hRS_VVwZGhboWpdw_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MOJE TĚLO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22833" t="49013" r="56462" b="27883"/>
          <a:stretch/>
        </p:blipFill>
        <p:spPr>
          <a:xfrm>
            <a:off x="140600" y="2284750"/>
            <a:ext cx="1350525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23326" t="147" r="59420" b="75350"/>
          <a:stretch/>
        </p:blipFill>
        <p:spPr>
          <a:xfrm>
            <a:off x="1696600" y="2199475"/>
            <a:ext cx="1149400" cy="12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60047" t="3843" r="22033" b="74850"/>
          <a:stretch/>
        </p:blipFill>
        <p:spPr>
          <a:xfrm>
            <a:off x="3075900" y="2293475"/>
            <a:ext cx="1267499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l="58571" t="50000" r="18261" b="26996"/>
          <a:stretch/>
        </p:blipFill>
        <p:spPr>
          <a:xfrm>
            <a:off x="4594475" y="2190751"/>
            <a:ext cx="1644077" cy="12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60295" t="77277" r="21219" b="3684"/>
          <a:stretch/>
        </p:blipFill>
        <p:spPr>
          <a:xfrm>
            <a:off x="6318525" y="2360883"/>
            <a:ext cx="1350525" cy="104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42290" t="25648" r="37963" b="51972"/>
          <a:stretch/>
        </p:blipFill>
        <p:spPr>
          <a:xfrm>
            <a:off x="7749025" y="2308532"/>
            <a:ext cx="1350525" cy="114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3. 11. 10.3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013" y="4032518"/>
            <a:ext cx="739975" cy="7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PAŽE- AN ARM</a:t>
            </a:r>
            <a:endParaRPr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t="27060"/>
          <a:stretch/>
        </p:blipFill>
        <p:spPr>
          <a:xfrm>
            <a:off x="1178125" y="1068250"/>
            <a:ext cx="6801375" cy="37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4">
            <a:alphaModFix/>
          </a:blip>
          <a:srcRect l="80967" r="1767" b="74963"/>
          <a:stretch/>
        </p:blipFill>
        <p:spPr>
          <a:xfrm>
            <a:off x="7979500" y="3872025"/>
            <a:ext cx="1169050" cy="12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4">
            <a:alphaModFix/>
          </a:blip>
          <a:srcRect l="3965" t="3413" r="78194" b="75196"/>
          <a:stretch/>
        </p:blipFill>
        <p:spPr>
          <a:xfrm>
            <a:off x="10000" y="4030538"/>
            <a:ext cx="1230905" cy="11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 title="paže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950" y="292850"/>
            <a:ext cx="80100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RAMENO - A SHOULDER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l="39792" r="2570" b="25622"/>
          <a:stretch/>
        </p:blipFill>
        <p:spPr>
          <a:xfrm>
            <a:off x="311700" y="1646875"/>
            <a:ext cx="3232650" cy="2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875" y="2991525"/>
            <a:ext cx="2998425" cy="19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5">
            <a:alphaModFix/>
          </a:blip>
          <a:srcRect l="36204" t="9806" b="23840"/>
          <a:stretch/>
        </p:blipFill>
        <p:spPr>
          <a:xfrm>
            <a:off x="3807325" y="1646875"/>
            <a:ext cx="3111226" cy="2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6">
            <a:alphaModFix/>
          </a:blip>
          <a:srcRect l="23326" t="147" r="59420" b="75350"/>
          <a:stretch/>
        </p:blipFill>
        <p:spPr>
          <a:xfrm>
            <a:off x="7181525" y="1319400"/>
            <a:ext cx="1512950" cy="16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6">
            <a:alphaModFix/>
          </a:blip>
          <a:srcRect l="1186" t="54801" r="75859" b="26278"/>
          <a:stretch/>
        </p:blipFill>
        <p:spPr>
          <a:xfrm>
            <a:off x="3815525" y="4208187"/>
            <a:ext cx="1512950" cy="93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 title="rameno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500" y="429475"/>
            <a:ext cx="527750" cy="5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RUKA - A HAND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2100"/>
            <a:ext cx="4622099" cy="30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72001" y="2062100"/>
            <a:ext cx="4622099" cy="30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 l="60047" t="3843" r="22033" b="74850"/>
          <a:stretch/>
        </p:blipFill>
        <p:spPr>
          <a:xfrm>
            <a:off x="1503725" y="4053125"/>
            <a:ext cx="1139874" cy="10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l="24312" t="27708" r="61314" b="51316"/>
          <a:stretch/>
        </p:blipFill>
        <p:spPr>
          <a:xfrm>
            <a:off x="6423925" y="3907900"/>
            <a:ext cx="1061450" cy="11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 title="ruka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0750" y="634625"/>
            <a:ext cx="925150" cy="9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FA8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PRST - A FINGER</a:t>
            </a:r>
            <a:endParaRPr>
              <a:solidFill>
                <a:srgbClr val="6FA8D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50" y="1609150"/>
            <a:ext cx="4056950" cy="26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100" y="1932050"/>
            <a:ext cx="4342500" cy="21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5">
            <a:alphaModFix/>
          </a:blip>
          <a:srcRect l="80967" r="1767" b="74963"/>
          <a:stretch/>
        </p:blipFill>
        <p:spPr>
          <a:xfrm>
            <a:off x="565975" y="681633"/>
            <a:ext cx="852801" cy="92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5">
            <a:alphaModFix/>
          </a:blip>
          <a:srcRect l="81245" t="73744" r="3473" b="3334"/>
          <a:stretch/>
        </p:blipFill>
        <p:spPr>
          <a:xfrm>
            <a:off x="6649750" y="4103300"/>
            <a:ext cx="890775" cy="1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 title="prst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1025" y="409875"/>
            <a:ext cx="683975" cy="6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NOHA - A LEG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00" y="1346825"/>
            <a:ext cx="16192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550" y="1246250"/>
            <a:ext cx="3543137" cy="3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5">
            <a:alphaModFix/>
          </a:blip>
          <a:srcRect l="60249" t="26952" r="20760" b="51657"/>
          <a:stretch/>
        </p:blipFill>
        <p:spPr>
          <a:xfrm>
            <a:off x="5955675" y="3605400"/>
            <a:ext cx="1752825" cy="14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5">
            <a:alphaModFix/>
          </a:blip>
          <a:srcRect l="42211" t="77076" r="41076" b="1533"/>
          <a:stretch/>
        </p:blipFill>
        <p:spPr>
          <a:xfrm>
            <a:off x="7509100" y="3873407"/>
            <a:ext cx="1323201" cy="12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 title="noha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4364" y="1576100"/>
            <a:ext cx="903175" cy="9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311700" y="2784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KOLENO - A KNEE</a:t>
            </a:r>
            <a:endParaRPr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75" y="1925225"/>
            <a:ext cx="2333125" cy="23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550" y="1673725"/>
            <a:ext cx="4258375" cy="28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 rotWithShape="1">
          <a:blip r:embed="rId5">
            <a:alphaModFix/>
          </a:blip>
          <a:srcRect l="60295" t="77277" r="21219" b="3684"/>
          <a:stretch/>
        </p:blipFill>
        <p:spPr>
          <a:xfrm>
            <a:off x="741475" y="881983"/>
            <a:ext cx="1350525" cy="104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5">
            <a:alphaModFix/>
          </a:blip>
          <a:srcRect l="22833" t="49013" r="56462" b="27883"/>
          <a:stretch/>
        </p:blipFill>
        <p:spPr>
          <a:xfrm>
            <a:off x="7858925" y="4100250"/>
            <a:ext cx="1246514" cy="10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 title="3koleno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4075" y="451500"/>
            <a:ext cx="557450" cy="5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CHODIDLO - A FOOT</a:t>
            </a:r>
            <a:endParaRPr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913" y="1458425"/>
            <a:ext cx="40671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458425"/>
            <a:ext cx="43148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5">
            <a:alphaModFix/>
          </a:blip>
          <a:srcRect l="42411" t="51124" r="39748" b="27486"/>
          <a:stretch/>
        </p:blipFill>
        <p:spPr>
          <a:xfrm>
            <a:off x="531550" y="292850"/>
            <a:ext cx="1296221" cy="11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 title="chodidlo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1575" y="511500"/>
            <a:ext cx="728275" cy="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PALEC U NOHY - A TOE</a:t>
            </a:r>
            <a:endParaRPr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 l="23995" t="74912" r="60179" b="3698"/>
          <a:stretch/>
        </p:blipFill>
        <p:spPr>
          <a:xfrm>
            <a:off x="7485375" y="3778161"/>
            <a:ext cx="1346925" cy="136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325" y="1844175"/>
            <a:ext cx="2160750" cy="25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8750" y="1740762"/>
            <a:ext cx="3698000" cy="27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/>
          <p:nvPr/>
        </p:nvSpPr>
        <p:spPr>
          <a:xfrm>
            <a:off x="4482600" y="1609150"/>
            <a:ext cx="1221300" cy="11637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1804650" y="1740750"/>
            <a:ext cx="709800" cy="640800"/>
          </a:xfrm>
          <a:prstGeom prst="ellipse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1261700" y="1660650"/>
            <a:ext cx="709800" cy="8010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l="41085" r="38996" b="74961"/>
          <a:stretch/>
        </p:blipFill>
        <p:spPr>
          <a:xfrm>
            <a:off x="0" y="4114097"/>
            <a:ext cx="1091900" cy="102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 title="palec u nihy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48425" y="338450"/>
            <a:ext cx="709800" cy="7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PREZENTACI JSI ÚSPĚŠNĚ ZVLÁDL NYNÍ SI MŮŽEŠ ZATANČIT A ZASPÍVAT TUTO PÍSNIČKU.</a:t>
            </a:r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1623500" y="2313150"/>
            <a:ext cx="6565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https://www.youtube.com/watch?v=WX8HmogNyCY</a:t>
            </a:r>
            <a:endParaRPr sz="1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5375" y="2571750"/>
            <a:ext cx="2473250" cy="24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0800" y="2830350"/>
            <a:ext cx="2055606" cy="20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1600" y="2796963"/>
            <a:ext cx="2055606" cy="20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 title="a body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246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 title="konec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150" y="1373425"/>
            <a:ext cx="80100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/>
          <p:nvPr/>
        </p:nvSpPr>
        <p:spPr>
          <a:xfrm>
            <a:off x="0" y="1695350"/>
            <a:ext cx="9144000" cy="13365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469775" y="18301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7500"/>
              <a:t>DĚKUJI ZA POZORNOST</a:t>
            </a:r>
            <a:endParaRPr sz="7900"/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 l="42411" t="51124" r="39748" b="27486"/>
          <a:stretch/>
        </p:blipFill>
        <p:spPr>
          <a:xfrm>
            <a:off x="469775" y="3977925"/>
            <a:ext cx="1296221" cy="11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 l="41644" t="75536" r="41643" b="3073"/>
          <a:stretch/>
        </p:blipFill>
        <p:spPr>
          <a:xfrm>
            <a:off x="4186187" y="4035957"/>
            <a:ext cx="1152551" cy="11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3">
            <a:alphaModFix/>
          </a:blip>
          <a:srcRect l="60047" t="3843" r="22033" b="74850"/>
          <a:stretch/>
        </p:blipFill>
        <p:spPr>
          <a:xfrm>
            <a:off x="7758925" y="4110600"/>
            <a:ext cx="1139874" cy="10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/>
          </a:blip>
          <a:srcRect l="79275" t="25681" b="51314"/>
          <a:stretch/>
        </p:blipFill>
        <p:spPr>
          <a:xfrm>
            <a:off x="1688772" y="4095388"/>
            <a:ext cx="1257594" cy="10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 l="23995" t="74912" r="60179" b="3698"/>
          <a:stretch/>
        </p:blipFill>
        <p:spPr>
          <a:xfrm>
            <a:off x="6667575" y="4007575"/>
            <a:ext cx="1091355" cy="11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3">
            <a:alphaModFix/>
          </a:blip>
          <a:srcRect l="23326" t="147" r="59420" b="75350"/>
          <a:stretch/>
        </p:blipFill>
        <p:spPr>
          <a:xfrm>
            <a:off x="2946375" y="4007856"/>
            <a:ext cx="1091351" cy="116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 l="81245" t="73744" r="3473" b="3334"/>
          <a:stretch/>
        </p:blipFill>
        <p:spPr>
          <a:xfrm>
            <a:off x="5703825" y="4168250"/>
            <a:ext cx="890775" cy="1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 rotWithShape="1">
          <a:blip r:embed="rId3">
            <a:alphaModFix/>
          </a:blip>
          <a:srcRect l="58571" t="50000" r="18261" b="26996"/>
          <a:stretch/>
        </p:blipFill>
        <p:spPr>
          <a:xfrm>
            <a:off x="3818650" y="681198"/>
            <a:ext cx="1257600" cy="93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800">
                <a:latin typeface="Times New Roman"/>
                <a:ea typeface="Times New Roman"/>
                <a:cs typeface="Times New Roman"/>
                <a:sym typeface="Times New Roman"/>
              </a:rPr>
              <a:t>TĚLO -  A BODY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58571" t="50000" r="18261" b="26996"/>
          <a:stretch/>
        </p:blipFill>
        <p:spPr>
          <a:xfrm>
            <a:off x="370500" y="3103325"/>
            <a:ext cx="2172400" cy="16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l="6154" t="26953" r="79170" b="51656"/>
          <a:stretch/>
        </p:blipFill>
        <p:spPr>
          <a:xfrm>
            <a:off x="7445706" y="3062837"/>
            <a:ext cx="1553892" cy="1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3990150" y="4562950"/>
            <a:ext cx="1163700" cy="1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Obr. 1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10457" t="18420" r="5203"/>
          <a:stretch/>
        </p:blipFill>
        <p:spPr>
          <a:xfrm>
            <a:off x="2327500" y="1170050"/>
            <a:ext cx="4759000" cy="355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title="a body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150" y="441675"/>
            <a:ext cx="80100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 obrázků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Obr. 1- Lidské tělo dívky a hocha - </a:t>
            </a:r>
            <a:r>
              <a:rPr lang="c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https://www.liveworksheets.com/worksheets/en/English_as_a_Second_Language_(ESL)/Parts_of_the_body/Parts_of_the_body_ft501351qu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Obr. 3-22 - Příšerky - </a:t>
            </a:r>
            <a:r>
              <a:rPr lang="c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https://www.istockphoto.com/illustrations/cute-monsters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701" y="2698453"/>
            <a:ext cx="3266451" cy="21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HLAVA - A HEAD</a:t>
            </a:r>
            <a:endParaRPr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l="23582" t="49013" r="56464" b="27883"/>
          <a:stretch/>
        </p:blipFill>
        <p:spPr>
          <a:xfrm>
            <a:off x="6671525" y="908175"/>
            <a:ext cx="2061556" cy="179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0271" y="1162700"/>
            <a:ext cx="3266450" cy="21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00" y="2270825"/>
            <a:ext cx="2602300" cy="28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l="79275" t="25681" b="51314"/>
          <a:stretch/>
        </p:blipFill>
        <p:spPr>
          <a:xfrm>
            <a:off x="3082725" y="3749875"/>
            <a:ext cx="1674124" cy="13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title="hlava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1001" y="527875"/>
            <a:ext cx="634825" cy="6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OBLIČEJ - A FACE</a:t>
            </a:r>
            <a:endParaRPr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42290" t="25648" r="37963" b="51972"/>
          <a:stretch/>
        </p:blipFill>
        <p:spPr>
          <a:xfrm>
            <a:off x="281650" y="1307422"/>
            <a:ext cx="1738349" cy="14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l="23149" r="20906" b="15225"/>
          <a:stretch/>
        </p:blipFill>
        <p:spPr>
          <a:xfrm>
            <a:off x="5761300" y="1228675"/>
            <a:ext cx="2941462" cy="35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5">
            <a:alphaModFix/>
          </a:blip>
          <a:srcRect l="20060" r="22770" b="5249"/>
          <a:stretch/>
        </p:blipFill>
        <p:spPr>
          <a:xfrm>
            <a:off x="2241325" y="1403663"/>
            <a:ext cx="3137150" cy="34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6">
            <a:alphaModFix/>
          </a:blip>
          <a:srcRect l="56064" t="25245" r="20616" b="29945"/>
          <a:stretch/>
        </p:blipFill>
        <p:spPr>
          <a:xfrm>
            <a:off x="141527" y="2785000"/>
            <a:ext cx="1630775" cy="208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l="81245" t="73744" r="3473" b="3334"/>
          <a:stretch/>
        </p:blipFill>
        <p:spPr>
          <a:xfrm>
            <a:off x="7528475" y="216650"/>
            <a:ext cx="890775" cy="1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title="obličej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697" y="292860"/>
            <a:ext cx="529875" cy="5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OKO - AN EYE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l="60047" t="3843" r="22033" b="74850"/>
          <a:stretch/>
        </p:blipFill>
        <p:spPr>
          <a:xfrm>
            <a:off x="498025" y="3279550"/>
            <a:ext cx="2090210" cy="18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175" y="3068225"/>
            <a:ext cx="3245122" cy="19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775" y="1093842"/>
            <a:ext cx="2883799" cy="192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l="24313" t="26009" r="59173" b="51315"/>
          <a:stretch/>
        </p:blipFill>
        <p:spPr>
          <a:xfrm>
            <a:off x="6510116" y="1321069"/>
            <a:ext cx="1696576" cy="174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8550" y="2247025"/>
            <a:ext cx="2774000" cy="18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 title="oko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7676" y="292850"/>
            <a:ext cx="964425" cy="9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UCHO - AN EAR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l="23326" t="147" r="59420" b="75350"/>
          <a:stretch/>
        </p:blipFill>
        <p:spPr>
          <a:xfrm>
            <a:off x="3185150" y="3531975"/>
            <a:ext cx="1512950" cy="16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175" y="150700"/>
            <a:ext cx="772725" cy="12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9687" flipH="1">
            <a:off x="1723728" y="76034"/>
            <a:ext cx="799994" cy="125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0575" y="1468275"/>
            <a:ext cx="2261200" cy="339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6">
            <a:alphaModFix/>
          </a:blip>
          <a:srcRect t="-17370" b="17369"/>
          <a:stretch/>
        </p:blipFill>
        <p:spPr>
          <a:xfrm>
            <a:off x="152400" y="1540800"/>
            <a:ext cx="3225175" cy="26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l="1186" t="54801" r="75859" b="26278"/>
          <a:stretch/>
        </p:blipFill>
        <p:spPr>
          <a:xfrm>
            <a:off x="4457100" y="4224012"/>
            <a:ext cx="1512950" cy="93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 title="3. 11. 9.36ucho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77075" y="2122650"/>
            <a:ext cx="772725" cy="7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- A NOSE</a:t>
            </a:r>
            <a:endParaRPr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l="23995" t="74912" r="60179" b="3698"/>
          <a:stretch/>
        </p:blipFill>
        <p:spPr>
          <a:xfrm>
            <a:off x="7485375" y="3462197"/>
            <a:ext cx="1658626" cy="168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l="41085" r="38996" b="74961"/>
          <a:stretch/>
        </p:blipFill>
        <p:spPr>
          <a:xfrm>
            <a:off x="6134850" y="3870275"/>
            <a:ext cx="1350525" cy="12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t="36050" b="34668"/>
          <a:stretch/>
        </p:blipFill>
        <p:spPr>
          <a:xfrm>
            <a:off x="310400" y="1278399"/>
            <a:ext cx="8540205" cy="14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 l="11737" t="28575" r="31505" b="47822"/>
          <a:stretch/>
        </p:blipFill>
        <p:spPr>
          <a:xfrm>
            <a:off x="387925" y="3182325"/>
            <a:ext cx="5211090" cy="14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title="nos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00" y="360175"/>
            <a:ext cx="733675" cy="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PUSA - A MOUTH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l="6154" t="26953" r="79170" b="51656"/>
          <a:stretch/>
        </p:blipFill>
        <p:spPr>
          <a:xfrm>
            <a:off x="4442888" y="3925850"/>
            <a:ext cx="1113851" cy="12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58571" t="50000" r="18261" b="26996"/>
          <a:stretch/>
        </p:blipFill>
        <p:spPr>
          <a:xfrm>
            <a:off x="758425" y="1347451"/>
            <a:ext cx="1644077" cy="12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50" y="2571750"/>
            <a:ext cx="3295750" cy="20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5">
            <a:alphaModFix/>
          </a:blip>
          <a:srcRect l="10538" t="65065" b="5654"/>
          <a:stretch/>
        </p:blipFill>
        <p:spPr>
          <a:xfrm>
            <a:off x="6005525" y="3215200"/>
            <a:ext cx="2739520" cy="12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6">
            <a:alphaModFix/>
          </a:blip>
          <a:srcRect l="33542" t="57708" r="26292" b="18372"/>
          <a:stretch/>
        </p:blipFill>
        <p:spPr>
          <a:xfrm>
            <a:off x="3074600" y="1747970"/>
            <a:ext cx="3425800" cy="164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 l="13662" t="59570" r="16951" b="20908"/>
          <a:stretch/>
        </p:blipFill>
        <p:spPr>
          <a:xfrm>
            <a:off x="6005536" y="1163400"/>
            <a:ext cx="2892589" cy="12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title="pusa.mp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0012" y="292850"/>
            <a:ext cx="80100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VLASY -  A HAIR</a:t>
            </a:r>
            <a:endParaRPr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r="44388"/>
          <a:stretch/>
        </p:blipFill>
        <p:spPr>
          <a:xfrm>
            <a:off x="152400" y="1246250"/>
            <a:ext cx="2706701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1501" y="1246250"/>
            <a:ext cx="21526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6551" y="1246250"/>
            <a:ext cx="197167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6">
            <a:alphaModFix/>
          </a:blip>
          <a:srcRect l="60295" t="77277" r="21219" b="3684"/>
          <a:stretch/>
        </p:blipFill>
        <p:spPr>
          <a:xfrm>
            <a:off x="7036900" y="3620425"/>
            <a:ext cx="1971674" cy="152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6">
            <a:alphaModFix/>
          </a:blip>
          <a:srcRect l="79275" t="25681" b="51314"/>
          <a:stretch/>
        </p:blipFill>
        <p:spPr>
          <a:xfrm>
            <a:off x="582497" y="216650"/>
            <a:ext cx="1257594" cy="10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 title="vlasy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5425" y="462550"/>
            <a:ext cx="80100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168</Words>
  <Application>Microsoft Office PowerPoint</Application>
  <PresentationFormat>On-screen Show (16:9)</PresentationFormat>
  <Paragraphs>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Amatic SC</vt:lpstr>
      <vt:lpstr>Source Code Pro</vt:lpstr>
      <vt:lpstr>Times New Roman</vt:lpstr>
      <vt:lpstr>Arial</vt:lpstr>
      <vt:lpstr>Beach Day</vt:lpstr>
      <vt:lpstr>MOJE TĚLO</vt:lpstr>
      <vt:lpstr>TĚLO -  A BODY</vt:lpstr>
      <vt:lpstr>HLAVA - A HEAD</vt:lpstr>
      <vt:lpstr>OBLIČEJ - A FACE</vt:lpstr>
      <vt:lpstr>OKO - AN EYE</vt:lpstr>
      <vt:lpstr>UCHO - AN EAR</vt:lpstr>
      <vt:lpstr>NOS - A NOSE</vt:lpstr>
      <vt:lpstr>PUSA - A MOUTH</vt:lpstr>
      <vt:lpstr>VLASY -  A HAIR</vt:lpstr>
      <vt:lpstr>PAŽE- AN ARM</vt:lpstr>
      <vt:lpstr>RAMENO - A SHOULDER</vt:lpstr>
      <vt:lpstr>RUKA - A HAND</vt:lpstr>
      <vt:lpstr>PRST - A FINGER</vt:lpstr>
      <vt:lpstr>NOHA - A LEG</vt:lpstr>
      <vt:lpstr>KOLENO - A KNEE</vt:lpstr>
      <vt:lpstr>CHODIDLO - A FOOT</vt:lpstr>
      <vt:lpstr>PALEC U NOHY - A TOE</vt:lpstr>
      <vt:lpstr>PREZENTACI JSI ÚSPĚŠNĚ ZVLÁDL NYNÍ SI MŮŽEŠ ZATANČIT A ZASPÍVAT TUTO PÍSNIČKU.</vt:lpstr>
      <vt:lpstr>DĚKUJI ZA POZORNOST</vt:lpstr>
      <vt:lpstr>Zdroje obrázků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TĚLO</dc:title>
  <dc:creator>Barbora Kociánová</dc:creator>
  <cp:lastModifiedBy>Juraj Obonya</cp:lastModifiedBy>
  <cp:revision>2</cp:revision>
  <dcterms:modified xsi:type="dcterms:W3CDTF">2022-01-26T22:03:29Z</dcterms:modified>
</cp:coreProperties>
</file>