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2" r:id="rId4"/>
    <p:sldId id="263" r:id="rId5"/>
    <p:sldId id="265" r:id="rId6"/>
    <p:sldId id="261" r:id="rId7"/>
    <p:sldId id="274" r:id="rId8"/>
    <p:sldId id="258" r:id="rId9"/>
    <p:sldId id="266" r:id="rId10"/>
    <p:sldId id="267" r:id="rId11"/>
    <p:sldId id="268" r:id="rId12"/>
    <p:sldId id="262" r:id="rId13"/>
    <p:sldId id="259" r:id="rId14"/>
    <p:sldId id="260" r:id="rId15"/>
    <p:sldId id="269" r:id="rId16"/>
    <p:sldId id="270" r:id="rId17"/>
    <p:sldId id="271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99FFF1-0AB6-4A9C-B0AC-F25635F13B83}" v="37" dt="2022-03-14T11:12:34.1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brina Fröhlichová" userId="be586d372bf06540" providerId="LiveId" clId="{C299FFF1-0AB6-4A9C-B0AC-F25635F13B83}"/>
    <pc:docChg chg="undo custSel addSld delSld modSld sldOrd">
      <pc:chgData name="Sabrina Fröhlichová" userId="be586d372bf06540" providerId="LiveId" clId="{C299FFF1-0AB6-4A9C-B0AC-F25635F13B83}" dt="2022-03-14T11:13:35.824" v="985" actId="20577"/>
      <pc:docMkLst>
        <pc:docMk/>
      </pc:docMkLst>
      <pc:sldChg chg="addSp delSp modSp mod setBg delAnim delDesignElem">
        <pc:chgData name="Sabrina Fröhlichová" userId="be586d372bf06540" providerId="LiveId" clId="{C299FFF1-0AB6-4A9C-B0AC-F25635F13B83}" dt="2022-03-14T10:42:24.172" v="919" actId="123"/>
        <pc:sldMkLst>
          <pc:docMk/>
          <pc:sldMk cId="2176555325" sldId="256"/>
        </pc:sldMkLst>
        <pc:spChg chg="mod">
          <ac:chgData name="Sabrina Fröhlichová" userId="be586d372bf06540" providerId="LiveId" clId="{C299FFF1-0AB6-4A9C-B0AC-F25635F13B83}" dt="2022-03-14T10:42:17.174" v="917" actId="122"/>
          <ac:spMkLst>
            <pc:docMk/>
            <pc:sldMk cId="2176555325" sldId="256"/>
            <ac:spMk id="2" creationId="{99FBC478-BA9D-4FAF-8087-D7F3D40F1C22}"/>
          </ac:spMkLst>
        </pc:spChg>
        <pc:spChg chg="mod">
          <ac:chgData name="Sabrina Fröhlichová" userId="be586d372bf06540" providerId="LiveId" clId="{C299FFF1-0AB6-4A9C-B0AC-F25635F13B83}" dt="2022-03-14T10:42:24.172" v="919" actId="123"/>
          <ac:spMkLst>
            <pc:docMk/>
            <pc:sldMk cId="2176555325" sldId="256"/>
            <ac:spMk id="3" creationId="{FB6BA010-FA10-4937-9321-F6E2B3576491}"/>
          </ac:spMkLst>
        </pc:spChg>
        <pc:spChg chg="del">
          <ac:chgData name="Sabrina Fröhlichová" userId="be586d372bf06540" providerId="LiveId" clId="{C299FFF1-0AB6-4A9C-B0AC-F25635F13B83}" dt="2022-03-14T10:35:17.914" v="864"/>
          <ac:spMkLst>
            <pc:docMk/>
            <pc:sldMk cId="2176555325" sldId="256"/>
            <ac:spMk id="9" creationId="{C1DD1A8A-57D5-4A81-AD04-532B043C5611}"/>
          </ac:spMkLst>
        </pc:spChg>
        <pc:spChg chg="add del">
          <ac:chgData name="Sabrina Fröhlichová" userId="be586d372bf06540" providerId="LiveId" clId="{C299FFF1-0AB6-4A9C-B0AC-F25635F13B83}" dt="2022-03-14T10:40:53.641" v="910" actId="26606"/>
          <ac:spMkLst>
            <pc:docMk/>
            <pc:sldMk cId="2176555325" sldId="256"/>
            <ac:spMk id="10" creationId="{D0712110-0BC1-4B31-B3BB-63B44222E87F}"/>
          </ac:spMkLst>
        </pc:spChg>
        <pc:spChg chg="del">
          <ac:chgData name="Sabrina Fröhlichová" userId="be586d372bf06540" providerId="LiveId" clId="{C299FFF1-0AB6-4A9C-B0AC-F25635F13B83}" dt="2022-03-14T10:35:17.914" v="864"/>
          <ac:spMkLst>
            <pc:docMk/>
            <pc:sldMk cId="2176555325" sldId="256"/>
            <ac:spMk id="11" creationId="{007891EC-4501-44ED-A8C8-B11B6DB767AB}"/>
          </ac:spMkLst>
        </pc:spChg>
        <pc:spChg chg="add del">
          <ac:chgData name="Sabrina Fröhlichová" userId="be586d372bf06540" providerId="LiveId" clId="{C299FFF1-0AB6-4A9C-B0AC-F25635F13B83}" dt="2022-03-14T10:40:53.641" v="910" actId="26606"/>
          <ac:spMkLst>
            <pc:docMk/>
            <pc:sldMk cId="2176555325" sldId="256"/>
            <ac:spMk id="12" creationId="{4466B5F3-C053-4580-B04A-1EF949888280}"/>
          </ac:spMkLst>
        </pc:spChg>
        <pc:spChg chg="add del">
          <ac:chgData name="Sabrina Fröhlichová" userId="be586d372bf06540" providerId="LiveId" clId="{C299FFF1-0AB6-4A9C-B0AC-F25635F13B83}" dt="2022-03-14T10:42:06.020" v="916" actId="26606"/>
          <ac:spMkLst>
            <pc:docMk/>
            <pc:sldMk cId="2176555325" sldId="256"/>
            <ac:spMk id="23" creationId="{1EE485E7-7D6D-4CB0-A3AD-261D97B2EFEA}"/>
          </ac:spMkLst>
        </pc:spChg>
        <pc:spChg chg="add del">
          <ac:chgData name="Sabrina Fröhlichová" userId="be586d372bf06540" providerId="LiveId" clId="{C299FFF1-0AB6-4A9C-B0AC-F25635F13B83}" dt="2022-03-14T10:42:06.020" v="916" actId="26606"/>
          <ac:spMkLst>
            <pc:docMk/>
            <pc:sldMk cId="2176555325" sldId="256"/>
            <ac:spMk id="25" creationId="{A55E3208-F0C4-4962-8946-065C94F89635}"/>
          </ac:spMkLst>
        </pc:spChg>
        <pc:spChg chg="add del">
          <ac:chgData name="Sabrina Fröhlichová" userId="be586d372bf06540" providerId="LiveId" clId="{C299FFF1-0AB6-4A9C-B0AC-F25635F13B83}" dt="2022-03-14T10:42:05.989" v="915" actId="26606"/>
          <ac:spMkLst>
            <pc:docMk/>
            <pc:sldMk cId="2176555325" sldId="256"/>
            <ac:spMk id="36" creationId="{EC17D08F-2133-44A9-B28C-CB29928FA8D9}"/>
          </ac:spMkLst>
        </pc:spChg>
        <pc:spChg chg="add del">
          <ac:chgData name="Sabrina Fröhlichová" userId="be586d372bf06540" providerId="LiveId" clId="{C299FFF1-0AB6-4A9C-B0AC-F25635F13B83}" dt="2022-03-14T10:42:05.989" v="915" actId="26606"/>
          <ac:spMkLst>
            <pc:docMk/>
            <pc:sldMk cId="2176555325" sldId="256"/>
            <ac:spMk id="38" creationId="{0CC36881-E309-4C41-8B5B-203AADC15FF6}"/>
          </ac:spMkLst>
        </pc:spChg>
        <pc:spChg chg="add">
          <ac:chgData name="Sabrina Fröhlichová" userId="be586d372bf06540" providerId="LiveId" clId="{C299FFF1-0AB6-4A9C-B0AC-F25635F13B83}" dt="2022-03-14T10:42:06.020" v="916" actId="26606"/>
          <ac:spMkLst>
            <pc:docMk/>
            <pc:sldMk cId="2176555325" sldId="256"/>
            <ac:spMk id="50" creationId="{8BC298DB-2D5C-40A1-9A78-6B4A12198A9B}"/>
          </ac:spMkLst>
        </pc:spChg>
        <pc:spChg chg="add">
          <ac:chgData name="Sabrina Fröhlichová" userId="be586d372bf06540" providerId="LiveId" clId="{C299FFF1-0AB6-4A9C-B0AC-F25635F13B83}" dt="2022-03-14T10:42:06.020" v="916" actId="26606"/>
          <ac:spMkLst>
            <pc:docMk/>
            <pc:sldMk cId="2176555325" sldId="256"/>
            <ac:spMk id="51" creationId="{35C2355B-7CE9-4192-9142-A41CA0A0C08B}"/>
          </ac:spMkLst>
        </pc:spChg>
        <pc:grpChg chg="add del">
          <ac:chgData name="Sabrina Fröhlichová" userId="be586d372bf06540" providerId="LiveId" clId="{C299FFF1-0AB6-4A9C-B0AC-F25635F13B83}" dt="2022-03-14T10:42:05.989" v="915" actId="26606"/>
          <ac:grpSpMkLst>
            <pc:docMk/>
            <pc:sldMk cId="2176555325" sldId="256"/>
            <ac:grpSpMk id="42" creationId="{AED92372-F778-4E96-9E90-4E63BAF3CAD3}"/>
          </ac:grpSpMkLst>
        </pc:grpChg>
        <pc:picChg chg="del mod ord">
          <ac:chgData name="Sabrina Fröhlichová" userId="be586d372bf06540" providerId="LiveId" clId="{C299FFF1-0AB6-4A9C-B0AC-F25635F13B83}" dt="2022-03-14T10:40:16.562" v="908" actId="478"/>
          <ac:picMkLst>
            <pc:docMk/>
            <pc:sldMk cId="2176555325" sldId="256"/>
            <ac:picMk id="5" creationId="{9021E0C1-B639-4C7E-AAF6-C4DA3888BF33}"/>
          </ac:picMkLst>
        </pc:picChg>
        <pc:picChg chg="add mod">
          <ac:chgData name="Sabrina Fröhlichová" userId="be586d372bf06540" providerId="LiveId" clId="{C299FFF1-0AB6-4A9C-B0AC-F25635F13B83}" dt="2022-03-14T10:42:06.020" v="916" actId="26606"/>
          <ac:picMkLst>
            <pc:docMk/>
            <pc:sldMk cId="2176555325" sldId="256"/>
            <ac:picMk id="6" creationId="{4809909C-A321-43AA-8649-F7EEDAB84C0F}"/>
          </ac:picMkLst>
        </pc:picChg>
        <pc:picChg chg="add del">
          <ac:chgData name="Sabrina Fröhlichová" userId="be586d372bf06540" providerId="LiveId" clId="{C299FFF1-0AB6-4A9C-B0AC-F25635F13B83}" dt="2022-03-14T10:40:53.641" v="910" actId="26606"/>
          <ac:picMkLst>
            <pc:docMk/>
            <pc:sldMk cId="2176555325" sldId="256"/>
            <ac:picMk id="16" creationId="{25CED634-E2D0-4AB7-96DD-816C9B52C5CF}"/>
          </ac:picMkLst>
        </pc:picChg>
        <pc:picChg chg="add del">
          <ac:chgData name="Sabrina Fröhlichová" userId="be586d372bf06540" providerId="LiveId" clId="{C299FFF1-0AB6-4A9C-B0AC-F25635F13B83}" dt="2022-03-14T10:42:06.020" v="916" actId="26606"/>
          <ac:picMkLst>
            <pc:docMk/>
            <pc:sldMk cId="2176555325" sldId="256"/>
            <ac:picMk id="29" creationId="{7021C573-B3FF-44B8-A5DE-AB39E9AA6B96}"/>
          </ac:picMkLst>
        </pc:picChg>
        <pc:picChg chg="add del">
          <ac:chgData name="Sabrina Fröhlichová" userId="be586d372bf06540" providerId="LiveId" clId="{C299FFF1-0AB6-4A9C-B0AC-F25635F13B83}" dt="2022-03-14T10:42:05.989" v="915" actId="26606"/>
          <ac:picMkLst>
            <pc:docMk/>
            <pc:sldMk cId="2176555325" sldId="256"/>
            <ac:picMk id="46" creationId="{4B61EBEC-D0CA-456C-98A6-EDA1AC9FB0D6}"/>
          </ac:picMkLst>
        </pc:picChg>
        <pc:picChg chg="add">
          <ac:chgData name="Sabrina Fröhlichová" userId="be586d372bf06540" providerId="LiveId" clId="{C299FFF1-0AB6-4A9C-B0AC-F25635F13B83}" dt="2022-03-14T10:42:06.020" v="916" actId="26606"/>
          <ac:picMkLst>
            <pc:docMk/>
            <pc:sldMk cId="2176555325" sldId="256"/>
            <ac:picMk id="53" creationId="{45CE2E7C-6AA3-4710-825D-4CDDF788C7BC}"/>
          </ac:picMkLst>
        </pc:picChg>
        <pc:cxnChg chg="add del">
          <ac:chgData name="Sabrina Fröhlichová" userId="be586d372bf06540" providerId="LiveId" clId="{C299FFF1-0AB6-4A9C-B0AC-F25635F13B83}" dt="2022-03-14T10:40:53.641" v="910" actId="26606"/>
          <ac:cxnSpMkLst>
            <pc:docMk/>
            <pc:sldMk cId="2176555325" sldId="256"/>
            <ac:cxnSpMk id="14" creationId="{FA6123F2-4B61-414F-A7E5-5B7828EACAE2}"/>
          </ac:cxnSpMkLst>
        </pc:cxnChg>
        <pc:cxnChg chg="add del">
          <ac:chgData name="Sabrina Fröhlichová" userId="be586d372bf06540" providerId="LiveId" clId="{C299FFF1-0AB6-4A9C-B0AC-F25635F13B83}" dt="2022-03-14T10:40:53.641" v="910" actId="26606"/>
          <ac:cxnSpMkLst>
            <pc:docMk/>
            <pc:sldMk cId="2176555325" sldId="256"/>
            <ac:cxnSpMk id="18" creationId="{FCDDCDFB-696D-4FDF-9B58-24F71B7C37BC}"/>
          </ac:cxnSpMkLst>
        </pc:cxnChg>
        <pc:cxnChg chg="add del">
          <ac:chgData name="Sabrina Fröhlichová" userId="be586d372bf06540" providerId="LiveId" clId="{C299FFF1-0AB6-4A9C-B0AC-F25635F13B83}" dt="2022-03-14T10:42:06.020" v="916" actId="26606"/>
          <ac:cxnSpMkLst>
            <pc:docMk/>
            <pc:sldMk cId="2176555325" sldId="256"/>
            <ac:cxnSpMk id="27" creationId="{4FAE17D3-C2DC-4665-AF20-33C5BACD5E01}"/>
          </ac:cxnSpMkLst>
        </pc:cxnChg>
        <pc:cxnChg chg="add del">
          <ac:chgData name="Sabrina Fröhlichová" userId="be586d372bf06540" providerId="LiveId" clId="{C299FFF1-0AB6-4A9C-B0AC-F25635F13B83}" dt="2022-03-14T10:42:06.020" v="916" actId="26606"/>
          <ac:cxnSpMkLst>
            <pc:docMk/>
            <pc:sldMk cId="2176555325" sldId="256"/>
            <ac:cxnSpMk id="31" creationId="{50B0CCD4-E9B0-43B2-806F-05EDF57A7628}"/>
          </ac:cxnSpMkLst>
        </pc:cxnChg>
        <pc:cxnChg chg="add del">
          <ac:chgData name="Sabrina Fröhlichová" userId="be586d372bf06540" providerId="LiveId" clId="{C299FFF1-0AB6-4A9C-B0AC-F25635F13B83}" dt="2022-03-14T10:42:05.989" v="915" actId="26606"/>
          <ac:cxnSpMkLst>
            <pc:docMk/>
            <pc:sldMk cId="2176555325" sldId="256"/>
            <ac:cxnSpMk id="40" creationId="{84F2C6A8-7D46-49EA-860B-0F0B0208436C}"/>
          </ac:cxnSpMkLst>
        </pc:cxnChg>
        <pc:cxnChg chg="add del">
          <ac:chgData name="Sabrina Fröhlichová" userId="be586d372bf06540" providerId="LiveId" clId="{C299FFF1-0AB6-4A9C-B0AC-F25635F13B83}" dt="2022-03-14T10:42:05.989" v="915" actId="26606"/>
          <ac:cxnSpMkLst>
            <pc:docMk/>
            <pc:sldMk cId="2176555325" sldId="256"/>
            <ac:cxnSpMk id="48" creationId="{718A71EB-D327-4458-85FB-26336B2BA01B}"/>
          </ac:cxnSpMkLst>
        </pc:cxnChg>
        <pc:cxnChg chg="add">
          <ac:chgData name="Sabrina Fröhlichová" userId="be586d372bf06540" providerId="LiveId" clId="{C299FFF1-0AB6-4A9C-B0AC-F25635F13B83}" dt="2022-03-14T10:42:06.020" v="916" actId="26606"/>
          <ac:cxnSpMkLst>
            <pc:docMk/>
            <pc:sldMk cId="2176555325" sldId="256"/>
            <ac:cxnSpMk id="52" creationId="{06D05ED8-39E4-42F8-92CB-704C2BD0D215}"/>
          </ac:cxnSpMkLst>
        </pc:cxnChg>
        <pc:cxnChg chg="add">
          <ac:chgData name="Sabrina Fröhlichová" userId="be586d372bf06540" providerId="LiveId" clId="{C299FFF1-0AB6-4A9C-B0AC-F25635F13B83}" dt="2022-03-14T10:42:06.020" v="916" actId="26606"/>
          <ac:cxnSpMkLst>
            <pc:docMk/>
            <pc:sldMk cId="2176555325" sldId="256"/>
            <ac:cxnSpMk id="54" creationId="{3256C6C3-0EDC-4651-AB37-9F26CFAA6C86}"/>
          </ac:cxnSpMkLst>
        </pc:cxnChg>
      </pc:sldChg>
      <pc:sldChg chg="addSp delSp modSp mod setBg delDesignElem">
        <pc:chgData name="Sabrina Fröhlichová" userId="be586d372bf06540" providerId="LiveId" clId="{C299FFF1-0AB6-4A9C-B0AC-F25635F13B83}" dt="2022-03-14T10:35:36.451" v="867" actId="26606"/>
        <pc:sldMkLst>
          <pc:docMk/>
          <pc:sldMk cId="3940360287" sldId="257"/>
        </pc:sldMkLst>
        <pc:spChg chg="mod">
          <ac:chgData name="Sabrina Fröhlichová" userId="be586d372bf06540" providerId="LiveId" clId="{C299FFF1-0AB6-4A9C-B0AC-F25635F13B83}" dt="2022-03-14T10:35:36.451" v="867" actId="26606"/>
          <ac:spMkLst>
            <pc:docMk/>
            <pc:sldMk cId="3940360287" sldId="257"/>
            <ac:spMk id="2" creationId="{A0D44820-33F6-48F9-A6A1-26D3CD429F02}"/>
          </ac:spMkLst>
        </pc:spChg>
        <pc:spChg chg="del mod">
          <ac:chgData name="Sabrina Fröhlichová" userId="be586d372bf06540" providerId="LiveId" clId="{C299FFF1-0AB6-4A9C-B0AC-F25635F13B83}" dt="2022-03-07T15:01:03.856" v="9" actId="26606"/>
          <ac:spMkLst>
            <pc:docMk/>
            <pc:sldMk cId="3940360287" sldId="257"/>
            <ac:spMk id="3" creationId="{61619302-C802-4F08-BBE9-B350577A1ABB}"/>
          </ac:spMkLst>
        </pc:spChg>
        <pc:spChg chg="add">
          <ac:chgData name="Sabrina Fröhlichová" userId="be586d372bf06540" providerId="LiveId" clId="{C299FFF1-0AB6-4A9C-B0AC-F25635F13B83}" dt="2022-03-14T10:35:36.451" v="867" actId="26606"/>
          <ac:spMkLst>
            <pc:docMk/>
            <pc:sldMk cId="3940360287" sldId="257"/>
            <ac:spMk id="7" creationId="{0CABCAE3-64FC-4149-819F-2C1812824154}"/>
          </ac:spMkLst>
        </pc:spChg>
        <pc:spChg chg="del">
          <ac:chgData name="Sabrina Fröhlichová" userId="be586d372bf06540" providerId="LiveId" clId="{C299FFF1-0AB6-4A9C-B0AC-F25635F13B83}" dt="2022-03-07T15:01:03.856" v="9" actId="26606"/>
          <ac:spMkLst>
            <pc:docMk/>
            <pc:sldMk cId="3940360287" sldId="257"/>
            <ac:spMk id="10" creationId="{AB45A142-4255-493C-8284-5D566C121B10}"/>
          </ac:spMkLst>
        </pc:spChg>
        <pc:spChg chg="add del">
          <ac:chgData name="Sabrina Fröhlichová" userId="be586d372bf06540" providerId="LiveId" clId="{C299FFF1-0AB6-4A9C-B0AC-F25635F13B83}" dt="2022-03-14T10:35:17.914" v="864"/>
          <ac:spMkLst>
            <pc:docMk/>
            <pc:sldMk cId="3940360287" sldId="257"/>
            <ac:spMk id="17" creationId="{6753252F-4873-4F63-801D-CC719279A7D5}"/>
          </ac:spMkLst>
        </pc:spChg>
        <pc:spChg chg="add">
          <ac:chgData name="Sabrina Fröhlichová" userId="be586d372bf06540" providerId="LiveId" clId="{C299FFF1-0AB6-4A9C-B0AC-F25635F13B83}" dt="2022-03-14T10:35:36.451" v="867" actId="26606"/>
          <ac:spMkLst>
            <pc:docMk/>
            <pc:sldMk cId="3940360287" sldId="257"/>
            <ac:spMk id="18" creationId="{D0712110-0BC1-4B31-B3BB-63B44222E87F}"/>
          </ac:spMkLst>
        </pc:spChg>
        <pc:spChg chg="add del">
          <ac:chgData name="Sabrina Fröhlichová" userId="be586d372bf06540" providerId="LiveId" clId="{C299FFF1-0AB6-4A9C-B0AC-F25635F13B83}" dt="2022-03-14T10:35:17.914" v="864"/>
          <ac:spMkLst>
            <pc:docMk/>
            <pc:sldMk cId="3940360287" sldId="257"/>
            <ac:spMk id="19" creationId="{047C8CCB-F95D-4249-92DD-651249D3535A}"/>
          </ac:spMkLst>
        </pc:spChg>
        <pc:spChg chg="add">
          <ac:chgData name="Sabrina Fröhlichová" userId="be586d372bf06540" providerId="LiveId" clId="{C299FFF1-0AB6-4A9C-B0AC-F25635F13B83}" dt="2022-03-14T10:35:36.451" v="867" actId="26606"/>
          <ac:spMkLst>
            <pc:docMk/>
            <pc:sldMk cId="3940360287" sldId="257"/>
            <ac:spMk id="20" creationId="{4466B5F3-C053-4580-B04A-1EF949888280}"/>
          </ac:spMkLst>
        </pc:spChg>
        <pc:picChg chg="mod">
          <ac:chgData name="Sabrina Fröhlichová" userId="be586d372bf06540" providerId="LiveId" clId="{C299FFF1-0AB6-4A9C-B0AC-F25635F13B83}" dt="2022-03-14T10:35:36.451" v="867" actId="26606"/>
          <ac:picMkLst>
            <pc:docMk/>
            <pc:sldMk cId="3940360287" sldId="257"/>
            <ac:picMk id="5" creationId="{2BD52DE3-5F84-4078-8F3D-2D6798D5056C}"/>
          </ac:picMkLst>
        </pc:picChg>
        <pc:picChg chg="add">
          <ac:chgData name="Sabrina Fröhlichová" userId="be586d372bf06540" providerId="LiveId" clId="{C299FFF1-0AB6-4A9C-B0AC-F25635F13B83}" dt="2022-03-14T10:35:36.451" v="867" actId="26606"/>
          <ac:picMkLst>
            <pc:docMk/>
            <pc:sldMk cId="3940360287" sldId="257"/>
            <ac:picMk id="8" creationId="{012FDCFE-9AD2-4D8A-8CBF-B3AA37EBF6DD}"/>
          </ac:picMkLst>
        </pc:picChg>
        <pc:picChg chg="add">
          <ac:chgData name="Sabrina Fröhlichová" userId="be586d372bf06540" providerId="LiveId" clId="{C299FFF1-0AB6-4A9C-B0AC-F25635F13B83}" dt="2022-03-14T10:35:36.451" v="867" actId="26606"/>
          <ac:picMkLst>
            <pc:docMk/>
            <pc:sldMk cId="3940360287" sldId="257"/>
            <ac:picMk id="24" creationId="{25CED634-E2D0-4AB7-96DD-816C9B52C5CF}"/>
          </ac:picMkLst>
        </pc:picChg>
        <pc:cxnChg chg="del">
          <ac:chgData name="Sabrina Fröhlichová" userId="be586d372bf06540" providerId="LiveId" clId="{C299FFF1-0AB6-4A9C-B0AC-F25635F13B83}" dt="2022-03-07T15:01:03.856" v="9" actId="26606"/>
          <ac:cxnSpMkLst>
            <pc:docMk/>
            <pc:sldMk cId="3940360287" sldId="257"/>
            <ac:cxnSpMk id="12" creationId="{38FB9660-F42F-4313-BBC4-47C007FE484C}"/>
          </ac:cxnSpMkLst>
        </pc:cxnChg>
        <pc:cxnChg chg="add">
          <ac:chgData name="Sabrina Fröhlichová" userId="be586d372bf06540" providerId="LiveId" clId="{C299FFF1-0AB6-4A9C-B0AC-F25635F13B83}" dt="2022-03-14T10:35:36.451" v="867" actId="26606"/>
          <ac:cxnSpMkLst>
            <pc:docMk/>
            <pc:sldMk cId="3940360287" sldId="257"/>
            <ac:cxnSpMk id="14" creationId="{FBD463FC-4CA8-4FF4-85A3-AF9F4B98D210}"/>
          </ac:cxnSpMkLst>
        </pc:cxnChg>
        <pc:cxnChg chg="add">
          <ac:chgData name="Sabrina Fröhlichová" userId="be586d372bf06540" providerId="LiveId" clId="{C299FFF1-0AB6-4A9C-B0AC-F25635F13B83}" dt="2022-03-14T10:35:36.451" v="867" actId="26606"/>
          <ac:cxnSpMkLst>
            <pc:docMk/>
            <pc:sldMk cId="3940360287" sldId="257"/>
            <ac:cxnSpMk id="16" creationId="{BECF35C3-8B44-4F4B-BD25-4C01823DB22A}"/>
          </ac:cxnSpMkLst>
        </pc:cxnChg>
        <pc:cxnChg chg="add">
          <ac:chgData name="Sabrina Fröhlichová" userId="be586d372bf06540" providerId="LiveId" clId="{C299FFF1-0AB6-4A9C-B0AC-F25635F13B83}" dt="2022-03-14T10:35:36.451" v="867" actId="26606"/>
          <ac:cxnSpMkLst>
            <pc:docMk/>
            <pc:sldMk cId="3940360287" sldId="257"/>
            <ac:cxnSpMk id="22" creationId="{FA6123F2-4B61-414F-A7E5-5B7828EACAE2}"/>
          </ac:cxnSpMkLst>
        </pc:cxnChg>
        <pc:cxnChg chg="add">
          <ac:chgData name="Sabrina Fröhlichová" userId="be586d372bf06540" providerId="LiveId" clId="{C299FFF1-0AB6-4A9C-B0AC-F25635F13B83}" dt="2022-03-14T10:35:36.451" v="867" actId="26606"/>
          <ac:cxnSpMkLst>
            <pc:docMk/>
            <pc:sldMk cId="3940360287" sldId="257"/>
            <ac:cxnSpMk id="26" creationId="{FCDDCDFB-696D-4FDF-9B58-24F71B7C37BC}"/>
          </ac:cxnSpMkLst>
        </pc:cxnChg>
      </pc:sldChg>
      <pc:sldChg chg="addSp delSp modSp mod setBg setClrOvrMap delDesignElem">
        <pc:chgData name="Sabrina Fröhlichová" userId="be586d372bf06540" providerId="LiveId" clId="{C299FFF1-0AB6-4A9C-B0AC-F25635F13B83}" dt="2022-03-14T10:37:02.779" v="881" actId="122"/>
        <pc:sldMkLst>
          <pc:docMk/>
          <pc:sldMk cId="408221436" sldId="258"/>
        </pc:sldMkLst>
        <pc:spChg chg="mod">
          <ac:chgData name="Sabrina Fröhlichová" userId="be586d372bf06540" providerId="LiveId" clId="{C299FFF1-0AB6-4A9C-B0AC-F25635F13B83}" dt="2022-03-14T10:37:02.779" v="881" actId="122"/>
          <ac:spMkLst>
            <pc:docMk/>
            <pc:sldMk cId="408221436" sldId="258"/>
            <ac:spMk id="2" creationId="{15C7546A-781F-4793-8774-171FF833D268}"/>
          </ac:spMkLst>
        </pc:spChg>
        <pc:spChg chg="del mod">
          <ac:chgData name="Sabrina Fröhlichová" userId="be586d372bf06540" providerId="LiveId" clId="{C299FFF1-0AB6-4A9C-B0AC-F25635F13B83}" dt="2022-03-14T10:36:53.945" v="879" actId="478"/>
          <ac:spMkLst>
            <pc:docMk/>
            <pc:sldMk cId="408221436" sldId="258"/>
            <ac:spMk id="3" creationId="{F81C86D1-641F-4D00-A747-FD795C492AC3}"/>
          </ac:spMkLst>
        </pc:spChg>
        <pc:spChg chg="del">
          <ac:chgData name="Sabrina Fröhlichová" userId="be586d372bf06540" providerId="LiveId" clId="{C299FFF1-0AB6-4A9C-B0AC-F25635F13B83}" dt="2022-03-14T10:35:17.914" v="864"/>
          <ac:spMkLst>
            <pc:docMk/>
            <pc:sldMk cId="408221436" sldId="258"/>
            <ac:spMk id="9" creationId="{71B2258F-86CA-4D4D-8270-BC05FCDEBFB3}"/>
          </ac:spMkLst>
        </pc:spChg>
        <pc:spChg chg="add del">
          <ac:chgData name="Sabrina Fröhlichová" userId="be586d372bf06540" providerId="LiveId" clId="{C299FFF1-0AB6-4A9C-B0AC-F25635F13B83}" dt="2022-03-14T10:36:56.365" v="880" actId="26606"/>
          <ac:spMkLst>
            <pc:docMk/>
            <pc:sldMk cId="408221436" sldId="258"/>
            <ac:spMk id="10" creationId="{1CE580D1-F917-4567-AFB4-99AA9B52ADF0}"/>
          </ac:spMkLst>
        </pc:spChg>
        <pc:spChg chg="add del">
          <ac:chgData name="Sabrina Fröhlichová" userId="be586d372bf06540" providerId="LiveId" clId="{C299FFF1-0AB6-4A9C-B0AC-F25635F13B83}" dt="2022-03-14T10:36:56.365" v="880" actId="26606"/>
          <ac:spMkLst>
            <pc:docMk/>
            <pc:sldMk cId="408221436" sldId="258"/>
            <ac:spMk id="18" creationId="{6A0FFA78-985C-4F50-B21A-77045C7DF657}"/>
          </ac:spMkLst>
        </pc:spChg>
        <pc:spChg chg="add">
          <ac:chgData name="Sabrina Fröhlichová" userId="be586d372bf06540" providerId="LiveId" clId="{C299FFF1-0AB6-4A9C-B0AC-F25635F13B83}" dt="2022-03-14T10:36:56.365" v="880" actId="26606"/>
          <ac:spMkLst>
            <pc:docMk/>
            <pc:sldMk cId="408221436" sldId="258"/>
            <ac:spMk id="25" creationId="{C63C853E-3842-4594-86A9-051FFAF4D343}"/>
          </ac:spMkLst>
        </pc:spChg>
        <pc:spChg chg="add">
          <ac:chgData name="Sabrina Fröhlichová" userId="be586d372bf06540" providerId="LiveId" clId="{C299FFF1-0AB6-4A9C-B0AC-F25635F13B83}" dt="2022-03-14T10:36:56.365" v="880" actId="26606"/>
          <ac:spMkLst>
            <pc:docMk/>
            <pc:sldMk cId="408221436" sldId="258"/>
            <ac:spMk id="33" creationId="{2E67E8BF-E4B2-4098-9FB3-9E400BD86935}"/>
          </ac:spMkLst>
        </pc:spChg>
        <pc:picChg chg="mod">
          <ac:chgData name="Sabrina Fröhlichová" userId="be586d372bf06540" providerId="LiveId" clId="{C299FFF1-0AB6-4A9C-B0AC-F25635F13B83}" dt="2022-03-14T10:36:56.365" v="880" actId="26606"/>
          <ac:picMkLst>
            <pc:docMk/>
            <pc:sldMk cId="408221436" sldId="258"/>
            <ac:picMk id="5" creationId="{1B38A61D-C023-411C-ABAB-77C7ECDA083E}"/>
          </ac:picMkLst>
        </pc:picChg>
        <pc:picChg chg="add del">
          <ac:chgData name="Sabrina Fröhlichová" userId="be586d372bf06540" providerId="LiveId" clId="{C299FFF1-0AB6-4A9C-B0AC-F25635F13B83}" dt="2022-03-14T10:36:56.365" v="880" actId="26606"/>
          <ac:picMkLst>
            <pc:docMk/>
            <pc:sldMk cId="408221436" sldId="258"/>
            <ac:picMk id="12" creationId="{1F5620B8-A2D8-4568-B566-F0453A0D9167}"/>
          </ac:picMkLst>
        </pc:picChg>
        <pc:picChg chg="add">
          <ac:chgData name="Sabrina Fröhlichová" userId="be586d372bf06540" providerId="LiveId" clId="{C299FFF1-0AB6-4A9C-B0AC-F25635F13B83}" dt="2022-03-14T10:36:56.365" v="880" actId="26606"/>
          <ac:picMkLst>
            <pc:docMk/>
            <pc:sldMk cId="408221436" sldId="258"/>
            <ac:picMk id="27" creationId="{B591CDC5-6B61-4116-B3B5-0FF42B6E606D}"/>
          </ac:picMkLst>
        </pc:picChg>
        <pc:cxnChg chg="add del">
          <ac:chgData name="Sabrina Fröhlichová" userId="be586d372bf06540" providerId="LiveId" clId="{C299FFF1-0AB6-4A9C-B0AC-F25635F13B83}" dt="2022-03-14T10:36:56.365" v="880" actId="26606"/>
          <ac:cxnSpMkLst>
            <pc:docMk/>
            <pc:sldMk cId="408221436" sldId="258"/>
            <ac:cxnSpMk id="14" creationId="{1C7D2BA4-4B7A-4596-8BCC-5CF715423894}"/>
          </ac:cxnSpMkLst>
        </pc:cxnChg>
        <pc:cxnChg chg="add del">
          <ac:chgData name="Sabrina Fröhlichová" userId="be586d372bf06540" providerId="LiveId" clId="{C299FFF1-0AB6-4A9C-B0AC-F25635F13B83}" dt="2022-03-14T10:36:56.365" v="880" actId="26606"/>
          <ac:cxnSpMkLst>
            <pc:docMk/>
            <pc:sldMk cId="408221436" sldId="258"/>
            <ac:cxnSpMk id="16" creationId="{4977F1E1-2B6F-4BB6-899F-67D8764D83C5}"/>
          </ac:cxnSpMkLst>
        </pc:cxnChg>
        <pc:cxnChg chg="add del">
          <ac:chgData name="Sabrina Fröhlichová" userId="be586d372bf06540" providerId="LiveId" clId="{C299FFF1-0AB6-4A9C-B0AC-F25635F13B83}" dt="2022-03-14T10:36:56.365" v="880" actId="26606"/>
          <ac:cxnSpMkLst>
            <pc:docMk/>
            <pc:sldMk cId="408221436" sldId="258"/>
            <ac:cxnSpMk id="20" creationId="{65409EC7-69B1-45CC-8FB7-1964C1AB6720}"/>
          </ac:cxnSpMkLst>
        </pc:cxnChg>
        <pc:cxnChg chg="add">
          <ac:chgData name="Sabrina Fröhlichová" userId="be586d372bf06540" providerId="LiveId" clId="{C299FFF1-0AB6-4A9C-B0AC-F25635F13B83}" dt="2022-03-14T10:36:56.365" v="880" actId="26606"/>
          <ac:cxnSpMkLst>
            <pc:docMk/>
            <pc:sldMk cId="408221436" sldId="258"/>
            <ac:cxnSpMk id="29" creationId="{25B08984-5BEB-422F-A364-2B41E6A516EB}"/>
          </ac:cxnSpMkLst>
        </pc:cxnChg>
        <pc:cxnChg chg="add">
          <ac:chgData name="Sabrina Fröhlichová" userId="be586d372bf06540" providerId="LiveId" clId="{C299FFF1-0AB6-4A9C-B0AC-F25635F13B83}" dt="2022-03-14T10:36:56.365" v="880" actId="26606"/>
          <ac:cxnSpMkLst>
            <pc:docMk/>
            <pc:sldMk cId="408221436" sldId="258"/>
            <ac:cxnSpMk id="31" creationId="{A8F413B1-54E0-4B16-92AB-1CC5C7D645BC}"/>
          </ac:cxnSpMkLst>
        </pc:cxnChg>
        <pc:cxnChg chg="add">
          <ac:chgData name="Sabrina Fröhlichová" userId="be586d372bf06540" providerId="LiveId" clId="{C299FFF1-0AB6-4A9C-B0AC-F25635F13B83}" dt="2022-03-14T10:36:56.365" v="880" actId="26606"/>
          <ac:cxnSpMkLst>
            <pc:docMk/>
            <pc:sldMk cId="408221436" sldId="258"/>
            <ac:cxnSpMk id="35" creationId="{3781A10F-5DF6-4C9B-AE0B-5249E4399D26}"/>
          </ac:cxnSpMkLst>
        </pc:cxnChg>
      </pc:sldChg>
      <pc:sldChg chg="addSp delSp modSp mod">
        <pc:chgData name="Sabrina Fröhlichová" userId="be586d372bf06540" providerId="LiveId" clId="{C299FFF1-0AB6-4A9C-B0AC-F25635F13B83}" dt="2022-03-14T10:37:32.359" v="884" actId="1076"/>
        <pc:sldMkLst>
          <pc:docMk/>
          <pc:sldMk cId="3870396371" sldId="259"/>
        </pc:sldMkLst>
        <pc:spChg chg="del">
          <ac:chgData name="Sabrina Fröhlichová" userId="be586d372bf06540" providerId="LiveId" clId="{C299FFF1-0AB6-4A9C-B0AC-F25635F13B83}" dt="2022-03-08T18:22:30.504" v="136" actId="478"/>
          <ac:spMkLst>
            <pc:docMk/>
            <pc:sldMk cId="3870396371" sldId="259"/>
            <ac:spMk id="2" creationId="{5DDD8B8E-ACDD-4FC8-863F-2D21FFCEC43B}"/>
          </ac:spMkLst>
        </pc:spChg>
        <pc:spChg chg="del">
          <ac:chgData name="Sabrina Fröhlichová" userId="be586d372bf06540" providerId="LiveId" clId="{C299FFF1-0AB6-4A9C-B0AC-F25635F13B83}" dt="2022-03-08T18:21:47.304" v="127" actId="931"/>
          <ac:spMkLst>
            <pc:docMk/>
            <pc:sldMk cId="3870396371" sldId="259"/>
            <ac:spMk id="3" creationId="{A0D88006-4B04-44BC-94A9-138890DF2C0F}"/>
          </ac:spMkLst>
        </pc:spChg>
        <pc:spChg chg="add del mod">
          <ac:chgData name="Sabrina Fröhlichová" userId="be586d372bf06540" providerId="LiveId" clId="{C299FFF1-0AB6-4A9C-B0AC-F25635F13B83}" dt="2022-03-08T18:22:34.579" v="137" actId="478"/>
          <ac:spMkLst>
            <pc:docMk/>
            <pc:sldMk cId="3870396371" sldId="259"/>
            <ac:spMk id="9" creationId="{0D4A5837-C8E7-4B70-AEE4-A8BB5C6BA3DE}"/>
          </ac:spMkLst>
        </pc:spChg>
        <pc:picChg chg="add mod">
          <ac:chgData name="Sabrina Fröhlichová" userId="be586d372bf06540" providerId="LiveId" clId="{C299FFF1-0AB6-4A9C-B0AC-F25635F13B83}" dt="2022-03-08T18:22:47.454" v="138" actId="14100"/>
          <ac:picMkLst>
            <pc:docMk/>
            <pc:sldMk cId="3870396371" sldId="259"/>
            <ac:picMk id="5" creationId="{70C3FFB3-F83A-442E-A355-0CFD6DFE88A9}"/>
          </ac:picMkLst>
        </pc:picChg>
        <pc:picChg chg="add mod">
          <ac:chgData name="Sabrina Fröhlichová" userId="be586d372bf06540" providerId="LiveId" clId="{C299FFF1-0AB6-4A9C-B0AC-F25635F13B83}" dt="2022-03-14T10:37:32.359" v="884" actId="1076"/>
          <ac:picMkLst>
            <pc:docMk/>
            <pc:sldMk cId="3870396371" sldId="259"/>
            <ac:picMk id="7" creationId="{52CA7A7E-D952-46CA-B007-BF5D5EDA08B2}"/>
          </ac:picMkLst>
        </pc:picChg>
      </pc:sldChg>
      <pc:sldChg chg="addSp delSp modSp mod setBg delDesignElem">
        <pc:chgData name="Sabrina Fröhlichová" userId="be586d372bf06540" providerId="LiveId" clId="{C299FFF1-0AB6-4A9C-B0AC-F25635F13B83}" dt="2022-03-14T11:13:35.824" v="985" actId="20577"/>
        <pc:sldMkLst>
          <pc:docMk/>
          <pc:sldMk cId="2225509403" sldId="260"/>
        </pc:sldMkLst>
        <pc:spChg chg="mod">
          <ac:chgData name="Sabrina Fröhlichová" userId="be586d372bf06540" providerId="LiveId" clId="{C299FFF1-0AB6-4A9C-B0AC-F25635F13B83}" dt="2022-03-14T11:13:35.824" v="985" actId="20577"/>
          <ac:spMkLst>
            <pc:docMk/>
            <pc:sldMk cId="2225509403" sldId="260"/>
            <ac:spMk id="2" creationId="{9CB01D40-B0E4-4A3C-BA4B-FC7769DCF2AA}"/>
          </ac:spMkLst>
        </pc:spChg>
        <pc:spChg chg="del">
          <ac:chgData name="Sabrina Fröhlichová" userId="be586d372bf06540" providerId="LiveId" clId="{C299FFF1-0AB6-4A9C-B0AC-F25635F13B83}" dt="2022-03-07T15:00:11.456" v="0" actId="26606"/>
          <ac:spMkLst>
            <pc:docMk/>
            <pc:sldMk cId="2225509403" sldId="260"/>
            <ac:spMk id="3" creationId="{D13CCB5B-6513-4A68-A452-830265485D62}"/>
          </ac:spMkLst>
        </pc:spChg>
        <pc:spChg chg="add del">
          <ac:chgData name="Sabrina Fröhlichová" userId="be586d372bf06540" providerId="LiveId" clId="{C299FFF1-0AB6-4A9C-B0AC-F25635F13B83}" dt="2022-03-14T10:35:17.914" v="864"/>
          <ac:spMkLst>
            <pc:docMk/>
            <pc:sldMk cId="2225509403" sldId="260"/>
            <ac:spMk id="9" creationId="{C1DD1A8A-57D5-4A81-AD04-532B043C5611}"/>
          </ac:spMkLst>
        </pc:spChg>
        <pc:spChg chg="add">
          <ac:chgData name="Sabrina Fröhlichová" userId="be586d372bf06540" providerId="LiveId" clId="{C299FFF1-0AB6-4A9C-B0AC-F25635F13B83}" dt="2022-03-14T10:37:40.017" v="885" actId="26606"/>
          <ac:spMkLst>
            <pc:docMk/>
            <pc:sldMk cId="2225509403" sldId="260"/>
            <ac:spMk id="10" creationId="{1CE580D1-F917-4567-AFB4-99AA9B52ADF0}"/>
          </ac:spMkLst>
        </pc:spChg>
        <pc:spChg chg="add del">
          <ac:chgData name="Sabrina Fröhlichová" userId="be586d372bf06540" providerId="LiveId" clId="{C299FFF1-0AB6-4A9C-B0AC-F25635F13B83}" dt="2022-03-14T10:35:17.914" v="864"/>
          <ac:spMkLst>
            <pc:docMk/>
            <pc:sldMk cId="2225509403" sldId="260"/>
            <ac:spMk id="11" creationId="{007891EC-4501-44ED-A8C8-B11B6DB767AB}"/>
          </ac:spMkLst>
        </pc:spChg>
        <pc:spChg chg="add">
          <ac:chgData name="Sabrina Fröhlichová" userId="be586d372bf06540" providerId="LiveId" clId="{C299FFF1-0AB6-4A9C-B0AC-F25635F13B83}" dt="2022-03-14T10:37:40.017" v="885" actId="26606"/>
          <ac:spMkLst>
            <pc:docMk/>
            <pc:sldMk cId="2225509403" sldId="260"/>
            <ac:spMk id="18" creationId="{6A0FFA78-985C-4F50-B21A-77045C7DF657}"/>
          </ac:spMkLst>
        </pc:spChg>
        <pc:picChg chg="add mod">
          <ac:chgData name="Sabrina Fröhlichová" userId="be586d372bf06540" providerId="LiveId" clId="{C299FFF1-0AB6-4A9C-B0AC-F25635F13B83}" dt="2022-03-14T10:38:07.684" v="891" actId="1076"/>
          <ac:picMkLst>
            <pc:docMk/>
            <pc:sldMk cId="2225509403" sldId="260"/>
            <ac:picMk id="5" creationId="{14AE3489-57F4-4E62-AF3E-8E1570C57148}"/>
          </ac:picMkLst>
        </pc:picChg>
        <pc:picChg chg="add">
          <ac:chgData name="Sabrina Fröhlichová" userId="be586d372bf06540" providerId="LiveId" clId="{C299FFF1-0AB6-4A9C-B0AC-F25635F13B83}" dt="2022-03-14T10:37:40.017" v="885" actId="26606"/>
          <ac:picMkLst>
            <pc:docMk/>
            <pc:sldMk cId="2225509403" sldId="260"/>
            <ac:picMk id="12" creationId="{1F5620B8-A2D8-4568-B566-F0453A0D9167}"/>
          </ac:picMkLst>
        </pc:picChg>
        <pc:cxnChg chg="add">
          <ac:chgData name="Sabrina Fröhlichová" userId="be586d372bf06540" providerId="LiveId" clId="{C299FFF1-0AB6-4A9C-B0AC-F25635F13B83}" dt="2022-03-14T10:37:40.017" v="885" actId="26606"/>
          <ac:cxnSpMkLst>
            <pc:docMk/>
            <pc:sldMk cId="2225509403" sldId="260"/>
            <ac:cxnSpMk id="14" creationId="{1C7D2BA4-4B7A-4596-8BCC-5CF715423894}"/>
          </ac:cxnSpMkLst>
        </pc:cxnChg>
        <pc:cxnChg chg="add">
          <ac:chgData name="Sabrina Fröhlichová" userId="be586d372bf06540" providerId="LiveId" clId="{C299FFF1-0AB6-4A9C-B0AC-F25635F13B83}" dt="2022-03-14T10:37:40.017" v="885" actId="26606"/>
          <ac:cxnSpMkLst>
            <pc:docMk/>
            <pc:sldMk cId="2225509403" sldId="260"/>
            <ac:cxnSpMk id="16" creationId="{4977F1E1-2B6F-4BB6-899F-67D8764D83C5}"/>
          </ac:cxnSpMkLst>
        </pc:cxnChg>
        <pc:cxnChg chg="add">
          <ac:chgData name="Sabrina Fröhlichová" userId="be586d372bf06540" providerId="LiveId" clId="{C299FFF1-0AB6-4A9C-B0AC-F25635F13B83}" dt="2022-03-14T10:37:40.017" v="885" actId="26606"/>
          <ac:cxnSpMkLst>
            <pc:docMk/>
            <pc:sldMk cId="2225509403" sldId="260"/>
            <ac:cxnSpMk id="20" creationId="{65409EC7-69B1-45CC-8FB7-1964C1AB6720}"/>
          </ac:cxnSpMkLst>
        </pc:cxnChg>
      </pc:sldChg>
      <pc:sldChg chg="addSp delSp modSp mod">
        <pc:chgData name="Sabrina Fröhlichová" userId="be586d372bf06540" providerId="LiveId" clId="{C299FFF1-0AB6-4A9C-B0AC-F25635F13B83}" dt="2022-03-14T11:13:05.434" v="972" actId="1076"/>
        <pc:sldMkLst>
          <pc:docMk/>
          <pc:sldMk cId="335052607" sldId="261"/>
        </pc:sldMkLst>
        <pc:spChg chg="del mod">
          <ac:chgData name="Sabrina Fröhlichová" userId="be586d372bf06540" providerId="LiveId" clId="{C299FFF1-0AB6-4A9C-B0AC-F25635F13B83}" dt="2022-03-14T10:36:15.850" v="872" actId="478"/>
          <ac:spMkLst>
            <pc:docMk/>
            <pc:sldMk cId="335052607" sldId="261"/>
            <ac:spMk id="2" creationId="{276F799A-ADB0-4941-B772-457BF65E8457}"/>
          </ac:spMkLst>
        </pc:spChg>
        <pc:spChg chg="add mod">
          <ac:chgData name="Sabrina Fröhlichová" userId="be586d372bf06540" providerId="LiveId" clId="{C299FFF1-0AB6-4A9C-B0AC-F25635F13B83}" dt="2022-03-14T11:13:05.434" v="972" actId="1076"/>
          <ac:spMkLst>
            <pc:docMk/>
            <pc:sldMk cId="335052607" sldId="261"/>
            <ac:spMk id="2" creationId="{6791A714-0D68-4E2D-B9F4-EE01E01417E6}"/>
          </ac:spMkLst>
        </pc:spChg>
        <pc:spChg chg="mod">
          <ac:chgData name="Sabrina Fröhlichová" userId="be586d372bf06540" providerId="LiveId" clId="{C299FFF1-0AB6-4A9C-B0AC-F25635F13B83}" dt="2022-03-14T11:12:18.764" v="949" actId="1076"/>
          <ac:spMkLst>
            <pc:docMk/>
            <pc:sldMk cId="335052607" sldId="261"/>
            <ac:spMk id="3" creationId="{045C4E2C-33DB-4511-9B9E-C82714081AAA}"/>
          </ac:spMkLst>
        </pc:spChg>
      </pc:sldChg>
      <pc:sldChg chg="modSp mod">
        <pc:chgData name="Sabrina Fröhlichová" userId="be586d372bf06540" providerId="LiveId" clId="{C299FFF1-0AB6-4A9C-B0AC-F25635F13B83}" dt="2022-03-14T10:37:22.923" v="883" actId="20577"/>
        <pc:sldMkLst>
          <pc:docMk/>
          <pc:sldMk cId="3941889472" sldId="262"/>
        </pc:sldMkLst>
        <pc:spChg chg="mod">
          <ac:chgData name="Sabrina Fröhlichová" userId="be586d372bf06540" providerId="LiveId" clId="{C299FFF1-0AB6-4A9C-B0AC-F25635F13B83}" dt="2022-03-14T10:35:17.914" v="864"/>
          <ac:spMkLst>
            <pc:docMk/>
            <pc:sldMk cId="3941889472" sldId="262"/>
            <ac:spMk id="2" creationId="{EA039E5F-6511-4022-9442-552A0A856418}"/>
          </ac:spMkLst>
        </pc:spChg>
        <pc:spChg chg="mod">
          <ac:chgData name="Sabrina Fröhlichová" userId="be586d372bf06540" providerId="LiveId" clId="{C299FFF1-0AB6-4A9C-B0AC-F25635F13B83}" dt="2022-03-14T10:37:22.923" v="883" actId="20577"/>
          <ac:spMkLst>
            <pc:docMk/>
            <pc:sldMk cId="3941889472" sldId="262"/>
            <ac:spMk id="3" creationId="{A7077B75-497D-4272-8E60-4474410973F0}"/>
          </ac:spMkLst>
        </pc:spChg>
      </pc:sldChg>
      <pc:sldChg chg="addSp delSp modSp mod ord">
        <pc:chgData name="Sabrina Fröhlichová" userId="be586d372bf06540" providerId="LiveId" clId="{C299FFF1-0AB6-4A9C-B0AC-F25635F13B83}" dt="2022-03-14T10:39:05.791" v="899"/>
        <pc:sldMkLst>
          <pc:docMk/>
          <pc:sldMk cId="3909396656" sldId="263"/>
        </pc:sldMkLst>
        <pc:spChg chg="del mod">
          <ac:chgData name="Sabrina Fröhlichová" userId="be586d372bf06540" providerId="LiveId" clId="{C299FFF1-0AB6-4A9C-B0AC-F25635F13B83}" dt="2022-03-14T10:35:50.293" v="868" actId="478"/>
          <ac:spMkLst>
            <pc:docMk/>
            <pc:sldMk cId="3909396656" sldId="263"/>
            <ac:spMk id="2" creationId="{DF7B9CF2-E6BB-4166-8D11-12C402791AF0}"/>
          </ac:spMkLst>
        </pc:spChg>
        <pc:spChg chg="del">
          <ac:chgData name="Sabrina Fröhlichová" userId="be586d372bf06540" providerId="LiveId" clId="{C299FFF1-0AB6-4A9C-B0AC-F25635F13B83}" dt="2022-03-08T18:12:49.420" v="10" actId="931"/>
          <ac:spMkLst>
            <pc:docMk/>
            <pc:sldMk cId="3909396656" sldId="263"/>
            <ac:spMk id="13" creationId="{AB69ACF1-0FB9-4E9C-BA5B-DCBEDD143286}"/>
          </ac:spMkLst>
        </pc:spChg>
        <pc:picChg chg="add mod">
          <ac:chgData name="Sabrina Fröhlichová" userId="be586d372bf06540" providerId="LiveId" clId="{C299FFF1-0AB6-4A9C-B0AC-F25635F13B83}" dt="2022-03-08T18:12:54.794" v="13" actId="1076"/>
          <ac:picMkLst>
            <pc:docMk/>
            <pc:sldMk cId="3909396656" sldId="263"/>
            <ac:picMk id="4" creationId="{A9DA38A0-3579-4F27-8C2A-DAD8062D1BA9}"/>
          </ac:picMkLst>
        </pc:picChg>
        <pc:picChg chg="add del mod">
          <ac:chgData name="Sabrina Fröhlichová" userId="be586d372bf06540" providerId="LiveId" clId="{C299FFF1-0AB6-4A9C-B0AC-F25635F13B83}" dt="2022-03-08T18:14:21.679" v="25" actId="478"/>
          <ac:picMkLst>
            <pc:docMk/>
            <pc:sldMk cId="3909396656" sldId="263"/>
            <ac:picMk id="6" creationId="{5CAA97F6-775C-4C6C-AAEC-02437B38085B}"/>
          </ac:picMkLst>
        </pc:picChg>
        <pc:picChg chg="add mod">
          <ac:chgData name="Sabrina Fröhlichová" userId="be586d372bf06540" providerId="LiveId" clId="{C299FFF1-0AB6-4A9C-B0AC-F25635F13B83}" dt="2022-03-14T10:35:54.183" v="869" actId="1076"/>
          <ac:picMkLst>
            <pc:docMk/>
            <pc:sldMk cId="3909396656" sldId="263"/>
            <ac:picMk id="8" creationId="{AFFCE204-384C-41B5-A246-85347BE8E470}"/>
          </ac:picMkLst>
        </pc:picChg>
        <pc:picChg chg="add mod">
          <ac:chgData name="Sabrina Fröhlichová" userId="be586d372bf06540" providerId="LiveId" clId="{C299FFF1-0AB6-4A9C-B0AC-F25635F13B83}" dt="2022-03-14T10:35:56.742" v="870" actId="1076"/>
          <ac:picMkLst>
            <pc:docMk/>
            <pc:sldMk cId="3909396656" sldId="263"/>
            <ac:picMk id="10" creationId="{DD028E42-EB3A-47E2-9747-15D7C02E1A24}"/>
          </ac:picMkLst>
        </pc:picChg>
      </pc:sldChg>
      <pc:sldChg chg="del">
        <pc:chgData name="Sabrina Fröhlichová" userId="be586d372bf06540" providerId="LiveId" clId="{C299FFF1-0AB6-4A9C-B0AC-F25635F13B83}" dt="2022-03-08T18:21:29.947" v="125" actId="47"/>
        <pc:sldMkLst>
          <pc:docMk/>
          <pc:sldMk cId="1393876656" sldId="264"/>
        </pc:sldMkLst>
      </pc:sldChg>
      <pc:sldChg chg="addSp delSp modSp new mod">
        <pc:chgData name="Sabrina Fröhlichová" userId="be586d372bf06540" providerId="LiveId" clId="{C299FFF1-0AB6-4A9C-B0AC-F25635F13B83}" dt="2022-03-14T10:36:10.775" v="871" actId="1076"/>
        <pc:sldMkLst>
          <pc:docMk/>
          <pc:sldMk cId="4053695549" sldId="265"/>
        </pc:sldMkLst>
        <pc:spChg chg="mod">
          <ac:chgData name="Sabrina Fröhlichová" userId="be586d372bf06540" providerId="LiveId" clId="{C299FFF1-0AB6-4A9C-B0AC-F25635F13B83}" dt="2022-03-14T10:35:17.914" v="864"/>
          <ac:spMkLst>
            <pc:docMk/>
            <pc:sldMk cId="4053695549" sldId="265"/>
            <ac:spMk id="2" creationId="{77F2E077-CD4B-4090-9F30-1CE7204EE772}"/>
          </ac:spMkLst>
        </pc:spChg>
        <pc:spChg chg="del">
          <ac:chgData name="Sabrina Fröhlichová" userId="be586d372bf06540" providerId="LiveId" clId="{C299FFF1-0AB6-4A9C-B0AC-F25635F13B83}" dt="2022-03-08T18:14:36.284" v="27" actId="931"/>
          <ac:spMkLst>
            <pc:docMk/>
            <pc:sldMk cId="4053695549" sldId="265"/>
            <ac:spMk id="3" creationId="{0762F29A-0F5D-44FB-9853-3214C800D922}"/>
          </ac:spMkLst>
        </pc:spChg>
        <pc:picChg chg="add mod">
          <ac:chgData name="Sabrina Fröhlichová" userId="be586d372bf06540" providerId="LiveId" clId="{C299FFF1-0AB6-4A9C-B0AC-F25635F13B83}" dt="2022-03-08T18:14:41.899" v="31" actId="1076"/>
          <ac:picMkLst>
            <pc:docMk/>
            <pc:sldMk cId="4053695549" sldId="265"/>
            <ac:picMk id="5" creationId="{9E15313E-BFA8-47DC-9B3E-B595C8EA6852}"/>
          </ac:picMkLst>
        </pc:picChg>
        <pc:picChg chg="add mod">
          <ac:chgData name="Sabrina Fröhlichová" userId="be586d372bf06540" providerId="LiveId" clId="{C299FFF1-0AB6-4A9C-B0AC-F25635F13B83}" dt="2022-03-14T10:36:10.775" v="871" actId="1076"/>
          <ac:picMkLst>
            <pc:docMk/>
            <pc:sldMk cId="4053695549" sldId="265"/>
            <ac:picMk id="7" creationId="{A0405C01-7A63-4119-9C35-6E65425A3A49}"/>
          </ac:picMkLst>
        </pc:picChg>
      </pc:sldChg>
      <pc:sldChg chg="addSp delSp modSp new mod setBg delDesignElem">
        <pc:chgData name="Sabrina Fröhlichová" userId="be586d372bf06540" providerId="LiveId" clId="{C299FFF1-0AB6-4A9C-B0AC-F25635F13B83}" dt="2022-03-14T10:35:17.914" v="864"/>
        <pc:sldMkLst>
          <pc:docMk/>
          <pc:sldMk cId="2453422059" sldId="266"/>
        </pc:sldMkLst>
        <pc:spChg chg="del mod">
          <ac:chgData name="Sabrina Fröhlichová" userId="be586d372bf06540" providerId="LiveId" clId="{C299FFF1-0AB6-4A9C-B0AC-F25635F13B83}" dt="2022-03-08T18:17:27.675" v="65" actId="478"/>
          <ac:spMkLst>
            <pc:docMk/>
            <pc:sldMk cId="2453422059" sldId="266"/>
            <ac:spMk id="2" creationId="{60448701-7642-4009-882A-3DE41A5DF5B5}"/>
          </ac:spMkLst>
        </pc:spChg>
        <pc:spChg chg="del">
          <ac:chgData name="Sabrina Fröhlichová" userId="be586d372bf06540" providerId="LiveId" clId="{C299FFF1-0AB6-4A9C-B0AC-F25635F13B83}" dt="2022-03-08T18:16:22.438" v="48" actId="931"/>
          <ac:spMkLst>
            <pc:docMk/>
            <pc:sldMk cId="2453422059" sldId="266"/>
            <ac:spMk id="3" creationId="{CEA7FD68-ACF5-4ED2-94E9-56A909EADD1E}"/>
          </ac:spMkLst>
        </pc:spChg>
        <pc:spChg chg="add del">
          <ac:chgData name="Sabrina Fröhlichová" userId="be586d372bf06540" providerId="LiveId" clId="{C299FFF1-0AB6-4A9C-B0AC-F25635F13B83}" dt="2022-03-08T18:17:19.189" v="63" actId="26606"/>
          <ac:spMkLst>
            <pc:docMk/>
            <pc:sldMk cId="2453422059" sldId="266"/>
            <ac:spMk id="16" creationId="{247AB924-1B87-43FC-B7C7-B112D5C51A0E}"/>
          </ac:spMkLst>
        </pc:spChg>
        <pc:spChg chg="add del">
          <ac:chgData name="Sabrina Fröhlichová" userId="be586d372bf06540" providerId="LiveId" clId="{C299FFF1-0AB6-4A9C-B0AC-F25635F13B83}" dt="2022-03-14T10:35:17.914" v="864"/>
          <ac:spMkLst>
            <pc:docMk/>
            <pc:sldMk cId="2453422059" sldId="266"/>
            <ac:spMk id="22" creationId="{ADA216DF-C268-4A25-A2DC-51E15F55003F}"/>
          </ac:spMkLst>
        </pc:spChg>
        <pc:spChg chg="add del">
          <ac:chgData name="Sabrina Fröhlichová" userId="be586d372bf06540" providerId="LiveId" clId="{C299FFF1-0AB6-4A9C-B0AC-F25635F13B83}" dt="2022-03-14T10:35:17.914" v="864"/>
          <ac:spMkLst>
            <pc:docMk/>
            <pc:sldMk cId="2453422059" sldId="266"/>
            <ac:spMk id="23" creationId="{DE127D07-37F2-4FE3-9F47-F0CD6740D5D8}"/>
          </ac:spMkLst>
        </pc:spChg>
        <pc:picChg chg="add mod ord">
          <ac:chgData name="Sabrina Fröhlichová" userId="be586d372bf06540" providerId="LiveId" clId="{C299FFF1-0AB6-4A9C-B0AC-F25635F13B83}" dt="2022-03-08T18:17:43.920" v="70" actId="1076"/>
          <ac:picMkLst>
            <pc:docMk/>
            <pc:sldMk cId="2453422059" sldId="266"/>
            <ac:picMk id="5" creationId="{3DE2E8F1-827D-4F27-B7D5-0B64C211FE2A}"/>
          </ac:picMkLst>
        </pc:picChg>
        <pc:picChg chg="add mod ord">
          <ac:chgData name="Sabrina Fröhlichová" userId="be586d372bf06540" providerId="LiveId" clId="{C299FFF1-0AB6-4A9C-B0AC-F25635F13B83}" dt="2022-03-08T18:17:30.749" v="66" actId="1076"/>
          <ac:picMkLst>
            <pc:docMk/>
            <pc:sldMk cId="2453422059" sldId="266"/>
            <ac:picMk id="7" creationId="{D40306A9-AB0A-430F-AFA9-32BF8A90830A}"/>
          </ac:picMkLst>
        </pc:picChg>
        <pc:picChg chg="add mod">
          <ac:chgData name="Sabrina Fröhlichová" userId="be586d372bf06540" providerId="LiveId" clId="{C299FFF1-0AB6-4A9C-B0AC-F25635F13B83}" dt="2022-03-08T18:17:36.430" v="68" actId="1076"/>
          <ac:picMkLst>
            <pc:docMk/>
            <pc:sldMk cId="2453422059" sldId="266"/>
            <ac:picMk id="9" creationId="{B4CA1A54-FC04-470E-8EE9-5B5735911235}"/>
          </ac:picMkLst>
        </pc:picChg>
        <pc:cxnChg chg="add del">
          <ac:chgData name="Sabrina Fröhlichová" userId="be586d372bf06540" providerId="LiveId" clId="{C299FFF1-0AB6-4A9C-B0AC-F25635F13B83}" dt="2022-03-08T18:17:19.189" v="63" actId="26606"/>
          <ac:cxnSpMkLst>
            <pc:docMk/>
            <pc:sldMk cId="2453422059" sldId="266"/>
            <ac:cxnSpMk id="14" creationId="{99AE2756-0FC4-4155-83E7-58AAAB63E757}"/>
          </ac:cxnSpMkLst>
        </pc:cxnChg>
        <pc:cxnChg chg="add del">
          <ac:chgData name="Sabrina Fröhlichová" userId="be586d372bf06540" providerId="LiveId" clId="{C299FFF1-0AB6-4A9C-B0AC-F25635F13B83}" dt="2022-03-08T18:17:19.189" v="63" actId="26606"/>
          <ac:cxnSpMkLst>
            <pc:docMk/>
            <pc:sldMk cId="2453422059" sldId="266"/>
            <ac:cxnSpMk id="18" creationId="{818DC98F-4057-4645-B948-F604F39A9CFE}"/>
          </ac:cxnSpMkLst>
        </pc:cxnChg>
        <pc:cxnChg chg="add del">
          <ac:chgData name="Sabrina Fröhlichová" userId="be586d372bf06540" providerId="LiveId" clId="{C299FFF1-0AB6-4A9C-B0AC-F25635F13B83}" dt="2022-03-08T18:17:19.189" v="63" actId="26606"/>
          <ac:cxnSpMkLst>
            <pc:docMk/>
            <pc:sldMk cId="2453422059" sldId="266"/>
            <ac:cxnSpMk id="20" creationId="{DAD2B705-4A9B-408D-AA80-4F41045E09DE}"/>
          </ac:cxnSpMkLst>
        </pc:cxnChg>
      </pc:sldChg>
      <pc:sldChg chg="addSp delSp modSp new mod setBg delDesignElem">
        <pc:chgData name="Sabrina Fröhlichová" userId="be586d372bf06540" providerId="LiveId" clId="{C299FFF1-0AB6-4A9C-B0AC-F25635F13B83}" dt="2022-03-14T10:35:17.914" v="864"/>
        <pc:sldMkLst>
          <pc:docMk/>
          <pc:sldMk cId="2754762969" sldId="267"/>
        </pc:sldMkLst>
        <pc:spChg chg="del mod">
          <ac:chgData name="Sabrina Fröhlichová" userId="be586d372bf06540" providerId="LiveId" clId="{C299FFF1-0AB6-4A9C-B0AC-F25635F13B83}" dt="2022-03-08T18:18:56.147" v="86" actId="478"/>
          <ac:spMkLst>
            <pc:docMk/>
            <pc:sldMk cId="2754762969" sldId="267"/>
            <ac:spMk id="2" creationId="{8CDEE8AA-CC73-4074-A33B-4E35EBE377A5}"/>
          </ac:spMkLst>
        </pc:spChg>
        <pc:spChg chg="del">
          <ac:chgData name="Sabrina Fröhlichová" userId="be586d372bf06540" providerId="LiveId" clId="{C299FFF1-0AB6-4A9C-B0AC-F25635F13B83}" dt="2022-03-08T18:18:05.969" v="72" actId="931"/>
          <ac:spMkLst>
            <pc:docMk/>
            <pc:sldMk cId="2754762969" sldId="267"/>
            <ac:spMk id="3" creationId="{5B6802F7-3C51-4DC4-B526-D3B1E88EF3E1}"/>
          </ac:spMkLst>
        </pc:spChg>
        <pc:spChg chg="add del">
          <ac:chgData name="Sabrina Fröhlichová" userId="be586d372bf06540" providerId="LiveId" clId="{C299FFF1-0AB6-4A9C-B0AC-F25635F13B83}" dt="2022-03-08T18:19:16.799" v="94" actId="26606"/>
          <ac:spMkLst>
            <pc:docMk/>
            <pc:sldMk cId="2754762969" sldId="267"/>
            <ac:spMk id="14" creationId="{ADA216DF-C268-4A25-A2DC-51E15F55003F}"/>
          </ac:spMkLst>
        </pc:spChg>
        <pc:spChg chg="add del">
          <ac:chgData name="Sabrina Fröhlichová" userId="be586d372bf06540" providerId="LiveId" clId="{C299FFF1-0AB6-4A9C-B0AC-F25635F13B83}" dt="2022-03-08T18:19:16.799" v="94" actId="26606"/>
          <ac:spMkLst>
            <pc:docMk/>
            <pc:sldMk cId="2754762969" sldId="267"/>
            <ac:spMk id="16" creationId="{DE127D07-37F2-4FE3-9F47-F0CD6740D5D8}"/>
          </ac:spMkLst>
        </pc:spChg>
        <pc:spChg chg="add del">
          <ac:chgData name="Sabrina Fröhlichová" userId="be586d372bf06540" providerId="LiveId" clId="{C299FFF1-0AB6-4A9C-B0AC-F25635F13B83}" dt="2022-03-08T18:19:16.799" v="93" actId="26606"/>
          <ac:spMkLst>
            <pc:docMk/>
            <pc:sldMk cId="2754762969" sldId="267"/>
            <ac:spMk id="21" creationId="{C96C8BAF-68F3-4B78-B238-35DF5D86560D}"/>
          </ac:spMkLst>
        </pc:spChg>
        <pc:spChg chg="add del">
          <ac:chgData name="Sabrina Fröhlichová" userId="be586d372bf06540" providerId="LiveId" clId="{C299FFF1-0AB6-4A9C-B0AC-F25635F13B83}" dt="2022-03-14T10:35:17.914" v="864"/>
          <ac:spMkLst>
            <pc:docMk/>
            <pc:sldMk cId="2754762969" sldId="267"/>
            <ac:spMk id="35" creationId="{ADA216DF-C268-4A25-A2DC-51E15F55003F}"/>
          </ac:spMkLst>
        </pc:spChg>
        <pc:spChg chg="add del">
          <ac:chgData name="Sabrina Fröhlichová" userId="be586d372bf06540" providerId="LiveId" clId="{C299FFF1-0AB6-4A9C-B0AC-F25635F13B83}" dt="2022-03-14T10:35:17.914" v="864"/>
          <ac:spMkLst>
            <pc:docMk/>
            <pc:sldMk cId="2754762969" sldId="267"/>
            <ac:spMk id="36" creationId="{DE127D07-37F2-4FE3-9F47-F0CD6740D5D8}"/>
          </ac:spMkLst>
        </pc:spChg>
        <pc:grpChg chg="add del">
          <ac:chgData name="Sabrina Fröhlichová" userId="be586d372bf06540" providerId="LiveId" clId="{C299FFF1-0AB6-4A9C-B0AC-F25635F13B83}" dt="2022-03-08T18:19:16.799" v="93" actId="26606"/>
          <ac:grpSpMkLst>
            <pc:docMk/>
            <pc:sldMk cId="2754762969" sldId="267"/>
            <ac:grpSpMk id="23" creationId="{4F4CD6D0-5A87-4BA2-A13A-0E40511C3CFA}"/>
          </ac:grpSpMkLst>
        </pc:grpChg>
        <pc:grpChg chg="add del">
          <ac:chgData name="Sabrina Fröhlichová" userId="be586d372bf06540" providerId="LiveId" clId="{C299FFF1-0AB6-4A9C-B0AC-F25635F13B83}" dt="2022-03-08T18:19:16.799" v="93" actId="26606"/>
          <ac:grpSpMkLst>
            <pc:docMk/>
            <pc:sldMk cId="2754762969" sldId="267"/>
            <ac:grpSpMk id="27" creationId="{E9537076-EF48-4F72-9164-FD8260D550AC}"/>
          </ac:grpSpMkLst>
        </pc:grpChg>
        <pc:grpChg chg="add del">
          <ac:chgData name="Sabrina Fröhlichová" userId="be586d372bf06540" providerId="LiveId" clId="{C299FFF1-0AB6-4A9C-B0AC-F25635F13B83}" dt="2022-03-08T18:19:16.799" v="93" actId="26606"/>
          <ac:grpSpMkLst>
            <pc:docMk/>
            <pc:sldMk cId="2754762969" sldId="267"/>
            <ac:grpSpMk id="31" creationId="{6EFC3492-86BD-4D75-B5B4-C2DBFE0BD106}"/>
          </ac:grpSpMkLst>
        </pc:grpChg>
        <pc:picChg chg="add mod">
          <ac:chgData name="Sabrina Fröhlichová" userId="be586d372bf06540" providerId="LiveId" clId="{C299FFF1-0AB6-4A9C-B0AC-F25635F13B83}" dt="2022-03-08T18:19:16.799" v="93" actId="26606"/>
          <ac:picMkLst>
            <pc:docMk/>
            <pc:sldMk cId="2754762969" sldId="267"/>
            <ac:picMk id="5" creationId="{6073F7D2-E789-4276-A56D-CC71AF35F88B}"/>
          </ac:picMkLst>
        </pc:picChg>
        <pc:picChg chg="add mod ord">
          <ac:chgData name="Sabrina Fröhlichová" userId="be586d372bf06540" providerId="LiveId" clId="{C299FFF1-0AB6-4A9C-B0AC-F25635F13B83}" dt="2022-03-08T18:19:16.799" v="93" actId="26606"/>
          <ac:picMkLst>
            <pc:docMk/>
            <pc:sldMk cId="2754762969" sldId="267"/>
            <ac:picMk id="7" creationId="{3C9503E6-52A6-4969-B439-ED189F43A155}"/>
          </ac:picMkLst>
        </pc:picChg>
        <pc:picChg chg="add del mod">
          <ac:chgData name="Sabrina Fröhlichová" userId="be586d372bf06540" providerId="LiveId" clId="{C299FFF1-0AB6-4A9C-B0AC-F25635F13B83}" dt="2022-03-08T18:20:40.235" v="117" actId="478"/>
          <ac:picMkLst>
            <pc:docMk/>
            <pc:sldMk cId="2754762969" sldId="267"/>
            <ac:picMk id="9" creationId="{DE87A471-589B-470B-B5AC-D14C9BDA2846}"/>
          </ac:picMkLst>
        </pc:picChg>
        <pc:picChg chg="add mod">
          <ac:chgData name="Sabrina Fröhlichová" userId="be586d372bf06540" providerId="LiveId" clId="{C299FFF1-0AB6-4A9C-B0AC-F25635F13B83}" dt="2022-03-08T18:21:12.800" v="124" actId="1076"/>
          <ac:picMkLst>
            <pc:docMk/>
            <pc:sldMk cId="2754762969" sldId="267"/>
            <ac:picMk id="11" creationId="{FF690DC8-92EE-41D5-B840-47879FEA0624}"/>
          </ac:picMkLst>
        </pc:picChg>
      </pc:sldChg>
      <pc:sldChg chg="addSp delSp modSp new mod setBg delDesignElem">
        <pc:chgData name="Sabrina Fröhlichová" userId="be586d372bf06540" providerId="LiveId" clId="{C299FFF1-0AB6-4A9C-B0AC-F25635F13B83}" dt="2022-03-14T10:35:17.914" v="864"/>
        <pc:sldMkLst>
          <pc:docMk/>
          <pc:sldMk cId="1674907737" sldId="268"/>
        </pc:sldMkLst>
        <pc:spChg chg="del mod">
          <ac:chgData name="Sabrina Fröhlichová" userId="be586d372bf06540" providerId="LiveId" clId="{C299FFF1-0AB6-4A9C-B0AC-F25635F13B83}" dt="2022-03-08T18:20:17.316" v="111" actId="478"/>
          <ac:spMkLst>
            <pc:docMk/>
            <pc:sldMk cId="1674907737" sldId="268"/>
            <ac:spMk id="2" creationId="{C6143F06-4BAF-443B-8BA7-F3984A038310}"/>
          </ac:spMkLst>
        </pc:spChg>
        <pc:spChg chg="del">
          <ac:chgData name="Sabrina Fröhlichová" userId="be586d372bf06540" providerId="LiveId" clId="{C299FFF1-0AB6-4A9C-B0AC-F25635F13B83}" dt="2022-03-08T18:19:27.719" v="96" actId="931"/>
          <ac:spMkLst>
            <pc:docMk/>
            <pc:sldMk cId="1674907737" sldId="268"/>
            <ac:spMk id="3" creationId="{8969228C-E214-4AE0-82A9-CACCCD0E322A}"/>
          </ac:spMkLst>
        </pc:spChg>
        <pc:spChg chg="add del">
          <ac:chgData name="Sabrina Fröhlichová" userId="be586d372bf06540" providerId="LiveId" clId="{C299FFF1-0AB6-4A9C-B0AC-F25635F13B83}" dt="2022-03-14T10:35:17.914" v="864"/>
          <ac:spMkLst>
            <pc:docMk/>
            <pc:sldMk cId="1674907737" sldId="268"/>
            <ac:spMk id="14" creationId="{ADA216DF-C268-4A25-A2DC-51E15F55003F}"/>
          </ac:spMkLst>
        </pc:spChg>
        <pc:spChg chg="add del">
          <ac:chgData name="Sabrina Fröhlichová" userId="be586d372bf06540" providerId="LiveId" clId="{C299FFF1-0AB6-4A9C-B0AC-F25635F13B83}" dt="2022-03-14T10:35:17.914" v="864"/>
          <ac:spMkLst>
            <pc:docMk/>
            <pc:sldMk cId="1674907737" sldId="268"/>
            <ac:spMk id="16" creationId="{DE127D07-37F2-4FE3-9F47-F0CD6740D5D8}"/>
          </ac:spMkLst>
        </pc:spChg>
        <pc:picChg chg="add mod">
          <ac:chgData name="Sabrina Fröhlichová" userId="be586d372bf06540" providerId="LiveId" clId="{C299FFF1-0AB6-4A9C-B0AC-F25635F13B83}" dt="2022-03-08T18:20:34.955" v="116" actId="1076"/>
          <ac:picMkLst>
            <pc:docMk/>
            <pc:sldMk cId="1674907737" sldId="268"/>
            <ac:picMk id="5" creationId="{1D18F59D-588A-4BEA-87CD-863AFA8F2D6D}"/>
          </ac:picMkLst>
        </pc:picChg>
        <pc:picChg chg="add mod ord">
          <ac:chgData name="Sabrina Fröhlichová" userId="be586d372bf06540" providerId="LiveId" clId="{C299FFF1-0AB6-4A9C-B0AC-F25635F13B83}" dt="2022-03-08T18:20:27.689" v="114" actId="1076"/>
          <ac:picMkLst>
            <pc:docMk/>
            <pc:sldMk cId="1674907737" sldId="268"/>
            <ac:picMk id="7" creationId="{3FD734AF-7D10-42AE-AF07-0DD933B573CF}"/>
          </ac:picMkLst>
        </pc:picChg>
        <pc:picChg chg="add mod">
          <ac:chgData name="Sabrina Fröhlichová" userId="be586d372bf06540" providerId="LiveId" clId="{C299FFF1-0AB6-4A9C-B0AC-F25635F13B83}" dt="2022-03-08T18:20:21.629" v="112" actId="1076"/>
          <ac:picMkLst>
            <pc:docMk/>
            <pc:sldMk cId="1674907737" sldId="268"/>
            <ac:picMk id="9" creationId="{4386B283-18E6-4AF1-BD19-5BFB66CAC91A}"/>
          </ac:picMkLst>
        </pc:picChg>
      </pc:sldChg>
      <pc:sldChg chg="addSp delSp modSp new mod setBg">
        <pc:chgData name="Sabrina Fröhlichová" userId="be586d372bf06540" providerId="LiveId" clId="{C299FFF1-0AB6-4A9C-B0AC-F25635F13B83}" dt="2022-03-08T18:25:04.995" v="169" actId="1076"/>
        <pc:sldMkLst>
          <pc:docMk/>
          <pc:sldMk cId="399370074" sldId="269"/>
        </pc:sldMkLst>
        <pc:spChg chg="del mod">
          <ac:chgData name="Sabrina Fröhlichová" userId="be586d372bf06540" providerId="LiveId" clId="{C299FFF1-0AB6-4A9C-B0AC-F25635F13B83}" dt="2022-03-08T18:23:59.543" v="154" actId="478"/>
          <ac:spMkLst>
            <pc:docMk/>
            <pc:sldMk cId="399370074" sldId="269"/>
            <ac:spMk id="2" creationId="{C5529605-5AFA-46D8-85F1-7DB351F97E8A}"/>
          </ac:spMkLst>
        </pc:spChg>
        <pc:spChg chg="del">
          <ac:chgData name="Sabrina Fröhlichová" userId="be586d372bf06540" providerId="LiveId" clId="{C299FFF1-0AB6-4A9C-B0AC-F25635F13B83}" dt="2022-03-08T18:23:02.744" v="139" actId="931"/>
          <ac:spMkLst>
            <pc:docMk/>
            <pc:sldMk cId="399370074" sldId="269"/>
            <ac:spMk id="3" creationId="{846AC96C-F8D4-45DB-8D64-56C1F5B4FA78}"/>
          </ac:spMkLst>
        </pc:spChg>
        <pc:spChg chg="add del">
          <ac:chgData name="Sabrina Fröhlichová" userId="be586d372bf06540" providerId="LiveId" clId="{C299FFF1-0AB6-4A9C-B0AC-F25635F13B83}" dt="2022-03-08T18:24:56.563" v="167" actId="26606"/>
          <ac:spMkLst>
            <pc:docMk/>
            <pc:sldMk cId="399370074" sldId="269"/>
            <ac:spMk id="14" creationId="{FDC05A7B-3060-4D55-AD98-5814F79D46C2}"/>
          </ac:spMkLst>
        </pc:spChg>
        <pc:spChg chg="add del">
          <ac:chgData name="Sabrina Fröhlichová" userId="be586d372bf06540" providerId="LiveId" clId="{C299FFF1-0AB6-4A9C-B0AC-F25635F13B83}" dt="2022-03-08T18:24:56.563" v="167" actId="26606"/>
          <ac:spMkLst>
            <pc:docMk/>
            <pc:sldMk cId="399370074" sldId="269"/>
            <ac:spMk id="16" creationId="{A3473CF9-37EB-43E7-89EF-D2D1C53D1DAC}"/>
          </ac:spMkLst>
        </pc:spChg>
        <pc:spChg chg="add del">
          <ac:chgData name="Sabrina Fröhlichová" userId="be586d372bf06540" providerId="LiveId" clId="{C299FFF1-0AB6-4A9C-B0AC-F25635F13B83}" dt="2022-03-08T18:24:56.563" v="167" actId="26606"/>
          <ac:spMkLst>
            <pc:docMk/>
            <pc:sldMk cId="399370074" sldId="269"/>
            <ac:spMk id="18" creationId="{586B4EF9-43BA-4655-A6FF-1D8E21574C95}"/>
          </ac:spMkLst>
        </pc:spChg>
        <pc:picChg chg="add mod ord">
          <ac:chgData name="Sabrina Fröhlichová" userId="be586d372bf06540" providerId="LiveId" clId="{C299FFF1-0AB6-4A9C-B0AC-F25635F13B83}" dt="2022-03-08T18:24:56.563" v="167" actId="26606"/>
          <ac:picMkLst>
            <pc:docMk/>
            <pc:sldMk cId="399370074" sldId="269"/>
            <ac:picMk id="5" creationId="{99B1E4CF-93E8-4EFE-80EA-E171C355D690}"/>
          </ac:picMkLst>
        </pc:picChg>
        <pc:picChg chg="add mod ord">
          <ac:chgData name="Sabrina Fröhlichová" userId="be586d372bf06540" providerId="LiveId" clId="{C299FFF1-0AB6-4A9C-B0AC-F25635F13B83}" dt="2022-03-08T18:24:56.563" v="167" actId="26606"/>
          <ac:picMkLst>
            <pc:docMk/>
            <pc:sldMk cId="399370074" sldId="269"/>
            <ac:picMk id="7" creationId="{6053BA0A-A00A-4806-A09E-22D18175EABB}"/>
          </ac:picMkLst>
        </pc:picChg>
        <pc:picChg chg="add mod ord">
          <ac:chgData name="Sabrina Fröhlichová" userId="be586d372bf06540" providerId="LiveId" clId="{C299FFF1-0AB6-4A9C-B0AC-F25635F13B83}" dt="2022-03-08T18:24:56.563" v="167" actId="26606"/>
          <ac:picMkLst>
            <pc:docMk/>
            <pc:sldMk cId="399370074" sldId="269"/>
            <ac:picMk id="9" creationId="{F4EF0A27-5D13-46BE-8072-226371E3ADD7}"/>
          </ac:picMkLst>
        </pc:picChg>
        <pc:picChg chg="add mod">
          <ac:chgData name="Sabrina Fröhlichová" userId="be586d372bf06540" providerId="LiveId" clId="{C299FFF1-0AB6-4A9C-B0AC-F25635F13B83}" dt="2022-03-08T18:25:04.995" v="169" actId="1076"/>
          <ac:picMkLst>
            <pc:docMk/>
            <pc:sldMk cId="399370074" sldId="269"/>
            <ac:picMk id="11" creationId="{A478C1F6-0628-41D0-972D-E7B0925CC04F}"/>
          </ac:picMkLst>
        </pc:picChg>
        <pc:picChg chg="add mod ord">
          <ac:chgData name="Sabrina Fröhlichová" userId="be586d372bf06540" providerId="LiveId" clId="{C299FFF1-0AB6-4A9C-B0AC-F25635F13B83}" dt="2022-03-08T18:24:56.563" v="167" actId="26606"/>
          <ac:picMkLst>
            <pc:docMk/>
            <pc:sldMk cId="399370074" sldId="269"/>
            <ac:picMk id="13" creationId="{1477F000-0FEA-4D9A-AD7B-A6F319425910}"/>
          </ac:picMkLst>
        </pc:picChg>
      </pc:sldChg>
      <pc:sldChg chg="addSp delSp modSp new mod setBg">
        <pc:chgData name="Sabrina Fröhlichová" userId="be586d372bf06540" providerId="LiveId" clId="{C299FFF1-0AB6-4A9C-B0AC-F25635F13B83}" dt="2022-03-08T18:26:47.751" v="188" actId="26606"/>
        <pc:sldMkLst>
          <pc:docMk/>
          <pc:sldMk cId="81910055" sldId="270"/>
        </pc:sldMkLst>
        <pc:spChg chg="del mod">
          <ac:chgData name="Sabrina Fröhlichová" userId="be586d372bf06540" providerId="LiveId" clId="{C299FFF1-0AB6-4A9C-B0AC-F25635F13B83}" dt="2022-03-08T18:26:39.375" v="187" actId="478"/>
          <ac:spMkLst>
            <pc:docMk/>
            <pc:sldMk cId="81910055" sldId="270"/>
            <ac:spMk id="2" creationId="{211D0A7E-DE3C-4155-B7E4-C6880D7DA970}"/>
          </ac:spMkLst>
        </pc:spChg>
        <pc:spChg chg="del">
          <ac:chgData name="Sabrina Fröhlichová" userId="be586d372bf06540" providerId="LiveId" clId="{C299FFF1-0AB6-4A9C-B0AC-F25635F13B83}" dt="2022-03-08T18:25:19.292" v="171" actId="931"/>
          <ac:spMkLst>
            <pc:docMk/>
            <pc:sldMk cId="81910055" sldId="270"/>
            <ac:spMk id="3" creationId="{841A2DB6-FC96-4770-BE43-D7DC3F78C887}"/>
          </ac:spMkLst>
        </pc:spChg>
        <pc:spChg chg="add del">
          <ac:chgData name="Sabrina Fröhlichová" userId="be586d372bf06540" providerId="LiveId" clId="{C299FFF1-0AB6-4A9C-B0AC-F25635F13B83}" dt="2022-03-08T18:26:47.751" v="188" actId="26606"/>
          <ac:spMkLst>
            <pc:docMk/>
            <pc:sldMk cId="81910055" sldId="270"/>
            <ac:spMk id="18" creationId="{928F64C6-FE22-4FC1-A763-DFCC514811BD}"/>
          </ac:spMkLst>
        </pc:spChg>
        <pc:picChg chg="add mod ord">
          <ac:chgData name="Sabrina Fröhlichová" userId="be586d372bf06540" providerId="LiveId" clId="{C299FFF1-0AB6-4A9C-B0AC-F25635F13B83}" dt="2022-03-08T18:26:47.751" v="188" actId="26606"/>
          <ac:picMkLst>
            <pc:docMk/>
            <pc:sldMk cId="81910055" sldId="270"/>
            <ac:picMk id="5" creationId="{8B4AC1D0-E8DB-4B71-8ECC-06C64B7D0339}"/>
          </ac:picMkLst>
        </pc:picChg>
        <pc:picChg chg="add mod ord">
          <ac:chgData name="Sabrina Fröhlichová" userId="be586d372bf06540" providerId="LiveId" clId="{C299FFF1-0AB6-4A9C-B0AC-F25635F13B83}" dt="2022-03-08T18:26:47.751" v="188" actId="26606"/>
          <ac:picMkLst>
            <pc:docMk/>
            <pc:sldMk cId="81910055" sldId="270"/>
            <ac:picMk id="7" creationId="{769D7A6C-09C9-4CD5-96C9-F8EF8117CFB2}"/>
          </ac:picMkLst>
        </pc:picChg>
        <pc:picChg chg="add mod ord">
          <ac:chgData name="Sabrina Fröhlichová" userId="be586d372bf06540" providerId="LiveId" clId="{C299FFF1-0AB6-4A9C-B0AC-F25635F13B83}" dt="2022-03-08T18:26:47.751" v="188" actId="26606"/>
          <ac:picMkLst>
            <pc:docMk/>
            <pc:sldMk cId="81910055" sldId="270"/>
            <ac:picMk id="9" creationId="{CF30BDCA-7F67-40B0-881A-21B81553DDEA}"/>
          </ac:picMkLst>
        </pc:picChg>
        <pc:picChg chg="add mod">
          <ac:chgData name="Sabrina Fröhlichová" userId="be586d372bf06540" providerId="LiveId" clId="{C299FFF1-0AB6-4A9C-B0AC-F25635F13B83}" dt="2022-03-08T18:26:47.751" v="188" actId="26606"/>
          <ac:picMkLst>
            <pc:docMk/>
            <pc:sldMk cId="81910055" sldId="270"/>
            <ac:picMk id="11" creationId="{4369F090-C37A-46FE-8CBC-21C1296549C8}"/>
          </ac:picMkLst>
        </pc:picChg>
        <pc:picChg chg="add mod">
          <ac:chgData name="Sabrina Fröhlichová" userId="be586d372bf06540" providerId="LiveId" clId="{C299FFF1-0AB6-4A9C-B0AC-F25635F13B83}" dt="2022-03-08T18:26:47.751" v="188" actId="26606"/>
          <ac:picMkLst>
            <pc:docMk/>
            <pc:sldMk cId="81910055" sldId="270"/>
            <ac:picMk id="13" creationId="{515A0A8D-6B12-44D8-99C1-6BEC05B6FE9E}"/>
          </ac:picMkLst>
        </pc:picChg>
        <pc:cxnChg chg="add del">
          <ac:chgData name="Sabrina Fröhlichová" userId="be586d372bf06540" providerId="LiveId" clId="{C299FFF1-0AB6-4A9C-B0AC-F25635F13B83}" dt="2022-03-08T18:26:47.751" v="188" actId="26606"/>
          <ac:cxnSpMkLst>
            <pc:docMk/>
            <pc:sldMk cId="81910055" sldId="270"/>
            <ac:cxnSpMk id="20" creationId="{5C34627B-48E6-4F4D-B843-97717A86B490}"/>
          </ac:cxnSpMkLst>
        </pc:cxnChg>
      </pc:sldChg>
      <pc:sldChg chg="addSp delSp modSp new mod setBg delDesignElem">
        <pc:chgData name="Sabrina Fröhlichová" userId="be586d372bf06540" providerId="LiveId" clId="{C299FFF1-0AB6-4A9C-B0AC-F25635F13B83}" dt="2022-03-14T10:38:38.239" v="896" actId="1076"/>
        <pc:sldMkLst>
          <pc:docMk/>
          <pc:sldMk cId="3891188919" sldId="271"/>
        </pc:sldMkLst>
        <pc:spChg chg="add del">
          <ac:chgData name="Sabrina Fröhlichová" userId="be586d372bf06540" providerId="LiveId" clId="{C299FFF1-0AB6-4A9C-B0AC-F25635F13B83}" dt="2022-03-08T18:28:26.973" v="211" actId="26606"/>
          <ac:spMkLst>
            <pc:docMk/>
            <pc:sldMk cId="3891188919" sldId="271"/>
            <ac:spMk id="2" creationId="{0C5E8EF0-EB6B-424A-8B45-9797F2EF1A03}"/>
          </ac:spMkLst>
        </pc:spChg>
        <pc:spChg chg="del">
          <ac:chgData name="Sabrina Fröhlichová" userId="be586d372bf06540" providerId="LiveId" clId="{C299FFF1-0AB6-4A9C-B0AC-F25635F13B83}" dt="2022-03-08T18:27:03.566" v="190" actId="931"/>
          <ac:spMkLst>
            <pc:docMk/>
            <pc:sldMk cId="3891188919" sldId="271"/>
            <ac:spMk id="3" creationId="{9F675963-E9E7-4C1E-8FD4-43DA2B510FDB}"/>
          </ac:spMkLst>
        </pc:spChg>
        <pc:spChg chg="add del">
          <ac:chgData name="Sabrina Fröhlichová" userId="be586d372bf06540" providerId="LiveId" clId="{C299FFF1-0AB6-4A9C-B0AC-F25635F13B83}" dt="2022-03-08T18:28:17.969" v="206" actId="26606"/>
          <ac:spMkLst>
            <pc:docMk/>
            <pc:sldMk cId="3891188919" sldId="271"/>
            <ac:spMk id="22" creationId="{B9FF99BD-075F-4761-A995-6FC574BD25EA}"/>
          </ac:spMkLst>
        </pc:spChg>
        <pc:spChg chg="add del">
          <ac:chgData name="Sabrina Fröhlichová" userId="be586d372bf06540" providerId="LiveId" clId="{C299FFF1-0AB6-4A9C-B0AC-F25635F13B83}" dt="2022-03-08T18:28:17.969" v="206" actId="26606"/>
          <ac:spMkLst>
            <pc:docMk/>
            <pc:sldMk cId="3891188919" sldId="271"/>
            <ac:spMk id="24" creationId="{A7B21A54-9BA3-4EA9-B460-5A829ADD9051}"/>
          </ac:spMkLst>
        </pc:spChg>
        <pc:spChg chg="add del">
          <ac:chgData name="Sabrina Fröhlichová" userId="be586d372bf06540" providerId="LiveId" clId="{C299FFF1-0AB6-4A9C-B0AC-F25635F13B83}" dt="2022-03-08T18:28:17.969" v="206" actId="26606"/>
          <ac:spMkLst>
            <pc:docMk/>
            <pc:sldMk cId="3891188919" sldId="271"/>
            <ac:spMk id="26" creationId="{6FA8F714-B9D8-488A-8CCA-E9948FF913A9}"/>
          </ac:spMkLst>
        </pc:spChg>
        <pc:spChg chg="add del">
          <ac:chgData name="Sabrina Fröhlichová" userId="be586d372bf06540" providerId="LiveId" clId="{C299FFF1-0AB6-4A9C-B0AC-F25635F13B83}" dt="2022-03-08T18:28:21.408" v="208" actId="26606"/>
          <ac:spMkLst>
            <pc:docMk/>
            <pc:sldMk cId="3891188919" sldId="271"/>
            <ac:spMk id="28" creationId="{1500B4A4-B1F1-41EA-886A-B8A210DBCA3B}"/>
          </ac:spMkLst>
        </pc:spChg>
        <pc:spChg chg="add del">
          <ac:chgData name="Sabrina Fröhlichová" userId="be586d372bf06540" providerId="LiveId" clId="{C299FFF1-0AB6-4A9C-B0AC-F25635F13B83}" dt="2022-03-08T18:28:21.408" v="208" actId="26606"/>
          <ac:spMkLst>
            <pc:docMk/>
            <pc:sldMk cId="3891188919" sldId="271"/>
            <ac:spMk id="29" creationId="{5E55A99C-0BDC-4DBE-8E40-9FA66F629FA1}"/>
          </ac:spMkLst>
        </pc:spChg>
        <pc:spChg chg="add del">
          <ac:chgData name="Sabrina Fröhlichová" userId="be586d372bf06540" providerId="LiveId" clId="{C299FFF1-0AB6-4A9C-B0AC-F25635F13B83}" dt="2022-03-08T18:28:26.973" v="210" actId="26606"/>
          <ac:spMkLst>
            <pc:docMk/>
            <pc:sldMk cId="3891188919" sldId="271"/>
            <ac:spMk id="31" creationId="{B9FF99BD-075F-4761-A995-6FC574BD25EA}"/>
          </ac:spMkLst>
        </pc:spChg>
        <pc:spChg chg="add del">
          <ac:chgData name="Sabrina Fröhlichová" userId="be586d372bf06540" providerId="LiveId" clId="{C299FFF1-0AB6-4A9C-B0AC-F25635F13B83}" dt="2022-03-08T18:28:26.973" v="210" actId="26606"/>
          <ac:spMkLst>
            <pc:docMk/>
            <pc:sldMk cId="3891188919" sldId="271"/>
            <ac:spMk id="32" creationId="{A7B21A54-9BA3-4EA9-B460-5A829ADD9051}"/>
          </ac:spMkLst>
        </pc:spChg>
        <pc:spChg chg="add del">
          <ac:chgData name="Sabrina Fröhlichová" userId="be586d372bf06540" providerId="LiveId" clId="{C299FFF1-0AB6-4A9C-B0AC-F25635F13B83}" dt="2022-03-08T18:28:26.973" v="210" actId="26606"/>
          <ac:spMkLst>
            <pc:docMk/>
            <pc:sldMk cId="3891188919" sldId="271"/>
            <ac:spMk id="33" creationId="{6FA8F714-B9D8-488A-8CCA-E9948FF913A9}"/>
          </ac:spMkLst>
        </pc:spChg>
        <pc:spChg chg="add del">
          <ac:chgData name="Sabrina Fröhlichová" userId="be586d372bf06540" providerId="LiveId" clId="{C299FFF1-0AB6-4A9C-B0AC-F25635F13B83}" dt="2022-03-14T10:35:17.914" v="864"/>
          <ac:spMkLst>
            <pc:docMk/>
            <pc:sldMk cId="3891188919" sldId="271"/>
            <ac:spMk id="35" creationId="{5F879AC3-D4CE-493C-ADC7-06205677F4F8}"/>
          </ac:spMkLst>
        </pc:spChg>
        <pc:spChg chg="add del">
          <ac:chgData name="Sabrina Fröhlichová" userId="be586d372bf06540" providerId="LiveId" clId="{C299FFF1-0AB6-4A9C-B0AC-F25635F13B83}" dt="2022-03-14T10:35:17.914" v="864"/>
          <ac:spMkLst>
            <pc:docMk/>
            <pc:sldMk cId="3891188919" sldId="271"/>
            <ac:spMk id="36" creationId="{736F0DFD-0954-464F-BF12-DD2E6F6E0380}"/>
          </ac:spMkLst>
        </pc:spChg>
        <pc:picChg chg="add mod ord">
          <ac:chgData name="Sabrina Fröhlichová" userId="be586d372bf06540" providerId="LiveId" clId="{C299FFF1-0AB6-4A9C-B0AC-F25635F13B83}" dt="2022-03-14T10:38:25.142" v="892" actId="1076"/>
          <ac:picMkLst>
            <pc:docMk/>
            <pc:sldMk cId="3891188919" sldId="271"/>
            <ac:picMk id="5" creationId="{2102E6A8-13A2-4F3B-A2D6-4AF5DEFD0ADB}"/>
          </ac:picMkLst>
        </pc:picChg>
        <pc:picChg chg="add mod">
          <ac:chgData name="Sabrina Fröhlichová" userId="be586d372bf06540" providerId="LiveId" clId="{C299FFF1-0AB6-4A9C-B0AC-F25635F13B83}" dt="2022-03-08T18:28:26.973" v="211" actId="26606"/>
          <ac:picMkLst>
            <pc:docMk/>
            <pc:sldMk cId="3891188919" sldId="271"/>
            <ac:picMk id="7" creationId="{5CCDB33E-5E5F-4CC6-A840-FF10FB68C0EF}"/>
          </ac:picMkLst>
        </pc:picChg>
        <pc:picChg chg="add mod">
          <ac:chgData name="Sabrina Fröhlichová" userId="be586d372bf06540" providerId="LiveId" clId="{C299FFF1-0AB6-4A9C-B0AC-F25635F13B83}" dt="2022-03-08T18:28:26.973" v="211" actId="26606"/>
          <ac:picMkLst>
            <pc:docMk/>
            <pc:sldMk cId="3891188919" sldId="271"/>
            <ac:picMk id="9" creationId="{5938A699-97F3-4002-B1FE-310AA2F21DE4}"/>
          </ac:picMkLst>
        </pc:picChg>
        <pc:picChg chg="add mod ord">
          <ac:chgData name="Sabrina Fröhlichová" userId="be586d372bf06540" providerId="LiveId" clId="{C299FFF1-0AB6-4A9C-B0AC-F25635F13B83}" dt="2022-03-08T18:28:26.973" v="211" actId="26606"/>
          <ac:picMkLst>
            <pc:docMk/>
            <pc:sldMk cId="3891188919" sldId="271"/>
            <ac:picMk id="11" creationId="{4FE3C51B-9B2A-46B2-AE47-3614486AD89D}"/>
          </ac:picMkLst>
        </pc:picChg>
        <pc:picChg chg="add mod">
          <ac:chgData name="Sabrina Fröhlichová" userId="be586d372bf06540" providerId="LiveId" clId="{C299FFF1-0AB6-4A9C-B0AC-F25635F13B83}" dt="2022-03-14T10:38:33.975" v="895" actId="1076"/>
          <ac:picMkLst>
            <pc:docMk/>
            <pc:sldMk cId="3891188919" sldId="271"/>
            <ac:picMk id="13" creationId="{8070932A-AA8A-4A6E-BD02-606AA2B522CE}"/>
          </ac:picMkLst>
        </pc:picChg>
        <pc:picChg chg="add mod">
          <ac:chgData name="Sabrina Fröhlichová" userId="be586d372bf06540" providerId="LiveId" clId="{C299FFF1-0AB6-4A9C-B0AC-F25635F13B83}" dt="2022-03-14T10:38:28.407" v="893" actId="1076"/>
          <ac:picMkLst>
            <pc:docMk/>
            <pc:sldMk cId="3891188919" sldId="271"/>
            <ac:picMk id="15" creationId="{911280E7-E61B-43B9-98DA-FC13E3F952FC}"/>
          </ac:picMkLst>
        </pc:picChg>
        <pc:picChg chg="add mod ord">
          <ac:chgData name="Sabrina Fröhlichová" userId="be586d372bf06540" providerId="LiveId" clId="{C299FFF1-0AB6-4A9C-B0AC-F25635F13B83}" dt="2022-03-14T10:38:38.239" v="896" actId="1076"/>
          <ac:picMkLst>
            <pc:docMk/>
            <pc:sldMk cId="3891188919" sldId="271"/>
            <ac:picMk id="17" creationId="{93A24916-3577-4D82-8571-2A23F5C91B6A}"/>
          </ac:picMkLst>
        </pc:picChg>
      </pc:sldChg>
      <pc:sldChg chg="modSp new mod">
        <pc:chgData name="Sabrina Fröhlichová" userId="be586d372bf06540" providerId="LiveId" clId="{C299FFF1-0AB6-4A9C-B0AC-F25635F13B83}" dt="2022-03-14T11:10:19.963" v="948" actId="20577"/>
        <pc:sldMkLst>
          <pc:docMk/>
          <pc:sldMk cId="3002829407" sldId="272"/>
        </pc:sldMkLst>
        <pc:spChg chg="mod">
          <ac:chgData name="Sabrina Fröhlichová" userId="be586d372bf06540" providerId="LiveId" clId="{C299FFF1-0AB6-4A9C-B0AC-F25635F13B83}" dt="2022-03-14T11:10:19.963" v="948" actId="20577"/>
          <ac:spMkLst>
            <pc:docMk/>
            <pc:sldMk cId="3002829407" sldId="272"/>
            <ac:spMk id="2" creationId="{BC054A5D-A41C-4E5C-BBA7-5A02E42E7B6F}"/>
          </ac:spMkLst>
        </pc:spChg>
        <pc:spChg chg="mod">
          <ac:chgData name="Sabrina Fröhlichová" userId="be586d372bf06540" providerId="LiveId" clId="{C299FFF1-0AB6-4A9C-B0AC-F25635F13B83}" dt="2022-03-14T10:35:17.914" v="864"/>
          <ac:spMkLst>
            <pc:docMk/>
            <pc:sldMk cId="3002829407" sldId="272"/>
            <ac:spMk id="3" creationId="{67D883B6-D5FC-472F-B615-A1F2F3117EFB}"/>
          </ac:spMkLst>
        </pc:spChg>
      </pc:sldChg>
      <pc:sldChg chg="addSp delSp modSp new mod setBg">
        <pc:chgData name="Sabrina Fröhlichová" userId="be586d372bf06540" providerId="LiveId" clId="{C299FFF1-0AB6-4A9C-B0AC-F25635F13B83}" dt="2022-03-14T10:43:06.781" v="924" actId="790"/>
        <pc:sldMkLst>
          <pc:docMk/>
          <pc:sldMk cId="1842756951" sldId="273"/>
        </pc:sldMkLst>
        <pc:spChg chg="mod">
          <ac:chgData name="Sabrina Fröhlichová" userId="be586d372bf06540" providerId="LiveId" clId="{C299FFF1-0AB6-4A9C-B0AC-F25635F13B83}" dt="2022-03-14T10:43:06.781" v="924" actId="790"/>
          <ac:spMkLst>
            <pc:docMk/>
            <pc:sldMk cId="1842756951" sldId="273"/>
            <ac:spMk id="2" creationId="{4B1DE932-F8B7-42AD-9C81-0B067637240C}"/>
          </ac:spMkLst>
        </pc:spChg>
        <pc:spChg chg="del">
          <ac:chgData name="Sabrina Fröhlichová" userId="be586d372bf06540" providerId="LiveId" clId="{C299FFF1-0AB6-4A9C-B0AC-F25635F13B83}" dt="2022-03-14T10:28:03.642" v="574" actId="478"/>
          <ac:spMkLst>
            <pc:docMk/>
            <pc:sldMk cId="1842756951" sldId="273"/>
            <ac:spMk id="3" creationId="{052400CC-C8D1-4CD0-AA22-87F047D524A4}"/>
          </ac:spMkLst>
        </pc:spChg>
        <pc:spChg chg="add del">
          <ac:chgData name="Sabrina Fröhlichová" userId="be586d372bf06540" providerId="LiveId" clId="{C299FFF1-0AB6-4A9C-B0AC-F25635F13B83}" dt="2022-03-14T10:42:51.591" v="921" actId="26606"/>
          <ac:spMkLst>
            <pc:docMk/>
            <pc:sldMk cId="1842756951" sldId="273"/>
            <ac:spMk id="7" creationId="{23522FE7-5A29-4EF6-B1EF-2CA55748A772}"/>
          </ac:spMkLst>
        </pc:spChg>
        <pc:spChg chg="add del">
          <ac:chgData name="Sabrina Fröhlichová" userId="be586d372bf06540" providerId="LiveId" clId="{C299FFF1-0AB6-4A9C-B0AC-F25635F13B83}" dt="2022-03-14T10:42:51.591" v="921" actId="26606"/>
          <ac:spMkLst>
            <pc:docMk/>
            <pc:sldMk cId="1842756951" sldId="273"/>
            <ac:spMk id="15" creationId="{1BF0792A-0F2B-4A2E-AB38-0A4F18A3072D}"/>
          </ac:spMkLst>
        </pc:spChg>
        <pc:spChg chg="add del">
          <ac:chgData name="Sabrina Fröhlichová" userId="be586d372bf06540" providerId="LiveId" clId="{C299FFF1-0AB6-4A9C-B0AC-F25635F13B83}" dt="2022-03-14T10:42:51.591" v="921" actId="26606"/>
          <ac:spMkLst>
            <pc:docMk/>
            <pc:sldMk cId="1842756951" sldId="273"/>
            <ac:spMk id="17" creationId="{F57DB18D-C2F1-4C8C-8808-9C01ECE6834E}"/>
          </ac:spMkLst>
        </pc:spChg>
        <pc:spChg chg="add">
          <ac:chgData name="Sabrina Fröhlichová" userId="be586d372bf06540" providerId="LiveId" clId="{C299FFF1-0AB6-4A9C-B0AC-F25635F13B83}" dt="2022-03-14T10:42:51.591" v="921" actId="26606"/>
          <ac:spMkLst>
            <pc:docMk/>
            <pc:sldMk cId="1842756951" sldId="273"/>
            <ac:spMk id="32" creationId="{1CE580D1-F917-4567-AFB4-99AA9B52ADF0}"/>
          </ac:spMkLst>
        </pc:spChg>
        <pc:spChg chg="add">
          <ac:chgData name="Sabrina Fröhlichová" userId="be586d372bf06540" providerId="LiveId" clId="{C299FFF1-0AB6-4A9C-B0AC-F25635F13B83}" dt="2022-03-14T10:42:51.591" v="921" actId="26606"/>
          <ac:spMkLst>
            <pc:docMk/>
            <pc:sldMk cId="1842756951" sldId="273"/>
            <ac:spMk id="40" creationId="{B0013D77-6314-4D7E-B3AE-F64340434DD7}"/>
          </ac:spMkLst>
        </pc:spChg>
        <pc:spChg chg="add">
          <ac:chgData name="Sabrina Fröhlichová" userId="be586d372bf06540" providerId="LiveId" clId="{C299FFF1-0AB6-4A9C-B0AC-F25635F13B83}" dt="2022-03-14T10:42:51.591" v="921" actId="26606"/>
          <ac:spMkLst>
            <pc:docMk/>
            <pc:sldMk cId="1842756951" sldId="273"/>
            <ac:spMk id="42" creationId="{4F504834-5C3B-4268-AA97-192F1C8B30C5}"/>
          </ac:spMkLst>
        </pc:spChg>
        <pc:grpChg chg="add del">
          <ac:chgData name="Sabrina Fröhlichová" userId="be586d372bf06540" providerId="LiveId" clId="{C299FFF1-0AB6-4A9C-B0AC-F25635F13B83}" dt="2022-03-14T10:42:51.591" v="921" actId="26606"/>
          <ac:grpSpMkLst>
            <pc:docMk/>
            <pc:sldMk cId="1842756951" sldId="273"/>
            <ac:grpSpMk id="19" creationId="{E5D935FA-3336-4941-9214-E250A5727F40}"/>
          </ac:grpSpMkLst>
        </pc:grpChg>
        <pc:grpChg chg="add">
          <ac:chgData name="Sabrina Fröhlichová" userId="be586d372bf06540" providerId="LiveId" clId="{C299FFF1-0AB6-4A9C-B0AC-F25635F13B83}" dt="2022-03-14T10:42:51.591" v="921" actId="26606"/>
          <ac:grpSpMkLst>
            <pc:docMk/>
            <pc:sldMk cId="1842756951" sldId="273"/>
            <ac:grpSpMk id="46" creationId="{14769521-3FF2-4900-8E88-FE324129CBCF}"/>
          </ac:grpSpMkLst>
        </pc:grpChg>
        <pc:picChg chg="add mod">
          <ac:chgData name="Sabrina Fröhlichová" userId="be586d372bf06540" providerId="LiveId" clId="{C299FFF1-0AB6-4A9C-B0AC-F25635F13B83}" dt="2022-03-14T10:42:51.591" v="921" actId="26606"/>
          <ac:picMkLst>
            <pc:docMk/>
            <pc:sldMk cId="1842756951" sldId="273"/>
            <ac:picMk id="5" creationId="{D46D67CD-FE0D-46C6-A8AC-9A4526C65FB0}"/>
          </ac:picMkLst>
        </pc:picChg>
        <pc:picChg chg="add del">
          <ac:chgData name="Sabrina Fröhlichová" userId="be586d372bf06540" providerId="LiveId" clId="{C299FFF1-0AB6-4A9C-B0AC-F25635F13B83}" dt="2022-03-14T10:42:51.591" v="921" actId="26606"/>
          <ac:picMkLst>
            <pc:docMk/>
            <pc:sldMk cId="1842756951" sldId="273"/>
            <ac:picMk id="9" creationId="{C2192E09-EBC7-416C-B887-DFF915D7F43D}"/>
          </ac:picMkLst>
        </pc:picChg>
        <pc:picChg chg="add del">
          <ac:chgData name="Sabrina Fröhlichová" userId="be586d372bf06540" providerId="LiveId" clId="{C299FFF1-0AB6-4A9C-B0AC-F25635F13B83}" dt="2022-03-14T10:42:51.591" v="921" actId="26606"/>
          <ac:picMkLst>
            <pc:docMk/>
            <pc:sldMk cId="1842756951" sldId="273"/>
            <ac:picMk id="27" creationId="{75CC23F7-9F20-4C4B-8608-BD4DE9728FA5}"/>
          </ac:picMkLst>
        </pc:picChg>
        <pc:picChg chg="add">
          <ac:chgData name="Sabrina Fröhlichová" userId="be586d372bf06540" providerId="LiveId" clId="{C299FFF1-0AB6-4A9C-B0AC-F25635F13B83}" dt="2022-03-14T10:42:51.591" v="921" actId="26606"/>
          <ac:picMkLst>
            <pc:docMk/>
            <pc:sldMk cId="1842756951" sldId="273"/>
            <ac:picMk id="34" creationId="{1F5620B8-A2D8-4568-B566-F0453A0D9167}"/>
          </ac:picMkLst>
        </pc:picChg>
        <pc:picChg chg="add">
          <ac:chgData name="Sabrina Fröhlichová" userId="be586d372bf06540" providerId="LiveId" clId="{C299FFF1-0AB6-4A9C-B0AC-F25635F13B83}" dt="2022-03-14T10:42:51.591" v="921" actId="26606"/>
          <ac:picMkLst>
            <pc:docMk/>
            <pc:sldMk cId="1842756951" sldId="273"/>
            <ac:picMk id="50" creationId="{734D3980-B8F4-49E4-BADC-88E2D3517DEA}"/>
          </ac:picMkLst>
        </pc:picChg>
        <pc:cxnChg chg="add del">
          <ac:chgData name="Sabrina Fröhlichová" userId="be586d372bf06540" providerId="LiveId" clId="{C299FFF1-0AB6-4A9C-B0AC-F25635F13B83}" dt="2022-03-14T10:42:51.591" v="921" actId="26606"/>
          <ac:cxnSpMkLst>
            <pc:docMk/>
            <pc:sldMk cId="1842756951" sldId="273"/>
            <ac:cxnSpMk id="11" creationId="{2924498D-E084-44BE-A196-CFCE35564350}"/>
          </ac:cxnSpMkLst>
        </pc:cxnChg>
        <pc:cxnChg chg="add del">
          <ac:chgData name="Sabrina Fröhlichová" userId="be586d372bf06540" providerId="LiveId" clId="{C299FFF1-0AB6-4A9C-B0AC-F25635F13B83}" dt="2022-03-14T10:42:51.591" v="921" actId="26606"/>
          <ac:cxnSpMkLst>
            <pc:docMk/>
            <pc:sldMk cId="1842756951" sldId="273"/>
            <ac:cxnSpMk id="13" creationId="{3BBC7667-C352-4842-9AFD-E5C16AD002F4}"/>
          </ac:cxnSpMkLst>
        </pc:cxnChg>
        <pc:cxnChg chg="add del">
          <ac:chgData name="Sabrina Fröhlichová" userId="be586d372bf06540" providerId="LiveId" clId="{C299FFF1-0AB6-4A9C-B0AC-F25635F13B83}" dt="2022-03-14T10:42:51.591" v="921" actId="26606"/>
          <ac:cxnSpMkLst>
            <pc:docMk/>
            <pc:sldMk cId="1842756951" sldId="273"/>
            <ac:cxnSpMk id="23" creationId="{87F797D1-251E-41FE-9FF8-AD487DEF28AC}"/>
          </ac:cxnSpMkLst>
        </pc:cxnChg>
        <pc:cxnChg chg="add del">
          <ac:chgData name="Sabrina Fröhlichová" userId="be586d372bf06540" providerId="LiveId" clId="{C299FFF1-0AB6-4A9C-B0AC-F25635F13B83}" dt="2022-03-14T10:42:51.591" v="921" actId="26606"/>
          <ac:cxnSpMkLst>
            <pc:docMk/>
            <pc:sldMk cId="1842756951" sldId="273"/>
            <ac:cxnSpMk id="25" creationId="{09A0CE28-0E59-4F4D-9855-8A8DCE9A8EFE}"/>
          </ac:cxnSpMkLst>
        </pc:cxnChg>
        <pc:cxnChg chg="add">
          <ac:chgData name="Sabrina Fröhlichová" userId="be586d372bf06540" providerId="LiveId" clId="{C299FFF1-0AB6-4A9C-B0AC-F25635F13B83}" dt="2022-03-14T10:42:51.591" v="921" actId="26606"/>
          <ac:cxnSpMkLst>
            <pc:docMk/>
            <pc:sldMk cId="1842756951" sldId="273"/>
            <ac:cxnSpMk id="36" creationId="{1C7D2BA4-4B7A-4596-8BCC-5CF715423894}"/>
          </ac:cxnSpMkLst>
        </pc:cxnChg>
        <pc:cxnChg chg="add">
          <ac:chgData name="Sabrina Fröhlichová" userId="be586d372bf06540" providerId="LiveId" clId="{C299FFF1-0AB6-4A9C-B0AC-F25635F13B83}" dt="2022-03-14T10:42:51.591" v="921" actId="26606"/>
          <ac:cxnSpMkLst>
            <pc:docMk/>
            <pc:sldMk cId="1842756951" sldId="273"/>
            <ac:cxnSpMk id="38" creationId="{4977F1E1-2B6F-4BB6-899F-67D8764D83C5}"/>
          </ac:cxnSpMkLst>
        </pc:cxnChg>
        <pc:cxnChg chg="add">
          <ac:chgData name="Sabrina Fröhlichová" userId="be586d372bf06540" providerId="LiveId" clId="{C299FFF1-0AB6-4A9C-B0AC-F25635F13B83}" dt="2022-03-14T10:42:51.591" v="921" actId="26606"/>
          <ac:cxnSpMkLst>
            <pc:docMk/>
            <pc:sldMk cId="1842756951" sldId="273"/>
            <ac:cxnSpMk id="44" creationId="{08499C1D-827E-4262-9D7E-C9C5D41F74D3}"/>
          </ac:cxnSpMkLst>
        </pc:cxnChg>
        <pc:cxnChg chg="add">
          <ac:chgData name="Sabrina Fröhlichová" userId="be586d372bf06540" providerId="LiveId" clId="{C299FFF1-0AB6-4A9C-B0AC-F25635F13B83}" dt="2022-03-14T10:42:51.591" v="921" actId="26606"/>
          <ac:cxnSpMkLst>
            <pc:docMk/>
            <pc:sldMk cId="1842756951" sldId="273"/>
            <ac:cxnSpMk id="52" creationId="{90E57DF2-FA2B-4494-B47E-8180C63267B4}"/>
          </ac:cxnSpMkLst>
        </pc:cxnChg>
      </pc:sldChg>
      <pc:sldChg chg="modSp new mod">
        <pc:chgData name="Sabrina Fröhlichová" userId="be586d372bf06540" providerId="LiveId" clId="{C299FFF1-0AB6-4A9C-B0AC-F25635F13B83}" dt="2022-03-14T11:12:22.034" v="950" actId="20577"/>
        <pc:sldMkLst>
          <pc:docMk/>
          <pc:sldMk cId="816953941" sldId="274"/>
        </pc:sldMkLst>
        <pc:spChg chg="mod">
          <ac:chgData name="Sabrina Fröhlichová" userId="be586d372bf06540" providerId="LiveId" clId="{C299FFF1-0AB6-4A9C-B0AC-F25635F13B83}" dt="2022-03-14T10:35:17.914" v="864"/>
          <ac:spMkLst>
            <pc:docMk/>
            <pc:sldMk cId="816953941" sldId="274"/>
            <ac:spMk id="2" creationId="{F2D8FED0-D9AD-432E-A783-5C3C9E0A926B}"/>
          </ac:spMkLst>
        </pc:spChg>
        <pc:spChg chg="mod">
          <ac:chgData name="Sabrina Fröhlichová" userId="be586d372bf06540" providerId="LiveId" clId="{C299FFF1-0AB6-4A9C-B0AC-F25635F13B83}" dt="2022-03-14T11:12:22.034" v="950" actId="20577"/>
          <ac:spMkLst>
            <pc:docMk/>
            <pc:sldMk cId="816953941" sldId="274"/>
            <ac:spMk id="3" creationId="{5BC364E5-C37E-4380-AD63-AF8912AD929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2BC8-B8AB-4424-9452-48E431A91A8F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B1251520-9AEA-4E75-9788-191F5D7C5AB0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7648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2BC8-B8AB-4424-9452-48E431A91A8F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1520-9AEA-4E75-9788-191F5D7C5AB0}" type="slidenum">
              <a:rPr lang="cs-CZ" smtClean="0"/>
              <a:t>‹#›</a:t>
            </a:fld>
            <a:endParaRPr lang="cs-CZ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6059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2BC8-B8AB-4424-9452-48E431A91A8F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1520-9AEA-4E75-9788-191F5D7C5AB0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0660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2BC8-B8AB-4424-9452-48E431A91A8F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1520-9AEA-4E75-9788-191F5D7C5AB0}" type="slidenum">
              <a:rPr lang="cs-CZ" smtClean="0"/>
              <a:t>‹#›</a:t>
            </a:fld>
            <a:endParaRPr lang="cs-CZ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5133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2BC8-B8AB-4424-9452-48E431A91A8F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1520-9AEA-4E75-9788-191F5D7C5AB0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919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2BC8-B8AB-4424-9452-48E431A91A8F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1520-9AEA-4E75-9788-191F5D7C5AB0}" type="slidenum">
              <a:rPr lang="cs-CZ" smtClean="0"/>
              <a:t>‹#›</a:t>
            </a:fld>
            <a:endParaRPr lang="cs-CZ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7759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2BC8-B8AB-4424-9452-48E431A91A8F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1520-9AEA-4E75-9788-191F5D7C5AB0}" type="slidenum">
              <a:rPr lang="cs-CZ" smtClean="0"/>
              <a:t>‹#›</a:t>
            </a:fld>
            <a:endParaRPr lang="cs-CZ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7043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2BC8-B8AB-4424-9452-48E431A91A8F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1520-9AEA-4E75-9788-191F5D7C5AB0}" type="slidenum">
              <a:rPr lang="cs-CZ" smtClean="0"/>
              <a:t>‹#›</a:t>
            </a:fld>
            <a:endParaRPr lang="cs-CZ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6286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2BC8-B8AB-4424-9452-48E431A91A8F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1520-9AEA-4E75-9788-191F5D7C5A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0911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2BC8-B8AB-4424-9452-48E431A91A8F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1520-9AEA-4E75-9788-191F5D7C5AB0}" type="slidenum">
              <a:rPr lang="cs-CZ" smtClean="0"/>
              <a:t>‹#›</a:t>
            </a:fld>
            <a:endParaRPr lang="cs-CZ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6072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AE272BC8-B8AB-4424-9452-48E431A91A8F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1520-9AEA-4E75-9788-191F5D7C5AB0}" type="slidenum">
              <a:rPr lang="cs-CZ" smtClean="0"/>
              <a:t>‹#›</a:t>
            </a:fld>
            <a:endParaRPr lang="cs-CZ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797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72BC8-B8AB-4424-9452-48E431A91A8F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B1251520-9AEA-4E75-9788-191F5D7C5AB0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637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35">
            <a:extLst>
              <a:ext uri="{FF2B5EF4-FFF2-40B4-BE49-F238E27FC236}">
                <a16:creationId xmlns:a16="http://schemas.microsoft.com/office/drawing/2014/main" id="{8BC298DB-2D5C-40A1-9A78-6B4A12198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37">
            <a:extLst>
              <a:ext uri="{FF2B5EF4-FFF2-40B4-BE49-F238E27FC236}">
                <a16:creationId xmlns:a16="http://schemas.microsoft.com/office/drawing/2014/main" id="{35C2355B-7CE9-4192-9142-A41CA0A0C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9FBC478-BA9D-4FAF-8087-D7F3D40F1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5200" y="967167"/>
            <a:ext cx="4151306" cy="2374516"/>
          </a:xfrm>
        </p:spPr>
        <p:txBody>
          <a:bodyPr>
            <a:normAutofit/>
          </a:bodyPr>
          <a:lstStyle/>
          <a:p>
            <a:pPr algn="ctr"/>
            <a:r>
              <a:rPr lang="cs-CZ" sz="4100" dirty="0"/>
              <a:t>Můj zahraniční zimní semestr 2021/2022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B6BA010-FA10-4937-9321-F6E2B35764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79647" y="3529159"/>
            <a:ext cx="4162489" cy="1606576"/>
          </a:xfrm>
        </p:spPr>
        <p:txBody>
          <a:bodyPr>
            <a:normAutofit/>
          </a:bodyPr>
          <a:lstStyle/>
          <a:p>
            <a:pPr algn="just"/>
            <a:r>
              <a:rPr lang="cs-CZ" sz="1600" dirty="0"/>
              <a:t>v </a:t>
            </a:r>
            <a:r>
              <a:rPr lang="cs-CZ" sz="1600" dirty="0" err="1"/>
              <a:t>Katholische</a:t>
            </a:r>
            <a:r>
              <a:rPr lang="cs-CZ" sz="1600" dirty="0"/>
              <a:t> </a:t>
            </a:r>
            <a:r>
              <a:rPr lang="cs-CZ" sz="1600" dirty="0" err="1"/>
              <a:t>Hochschule</a:t>
            </a:r>
            <a:r>
              <a:rPr lang="cs-CZ" sz="1600" dirty="0"/>
              <a:t> </a:t>
            </a:r>
            <a:r>
              <a:rPr lang="cs-CZ" sz="1600" dirty="0" err="1"/>
              <a:t>Nordrhein-Westfalen</a:t>
            </a:r>
            <a:r>
              <a:rPr lang="cs-CZ" sz="1600" dirty="0"/>
              <a:t>, </a:t>
            </a:r>
            <a:r>
              <a:rPr lang="cs-CZ" sz="1600" dirty="0" err="1"/>
              <a:t>Paderborn</a:t>
            </a:r>
            <a:endParaRPr lang="cs-CZ" sz="1600" dirty="0"/>
          </a:p>
          <a:p>
            <a:endParaRPr lang="cs-CZ" sz="1600" dirty="0"/>
          </a:p>
          <a:p>
            <a:pPr algn="ctr"/>
            <a:r>
              <a:rPr lang="cs-CZ" sz="1600" dirty="0"/>
              <a:t>Ing. et Bc. Sabrina Fröhlichová</a:t>
            </a:r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4809909C-A321-43AA-8649-F7EEDAB84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29" y="1895853"/>
            <a:ext cx="4960442" cy="2480221"/>
          </a:xfrm>
          <a:prstGeom prst="rect">
            <a:avLst/>
          </a:prstGeom>
        </p:spPr>
      </p:pic>
      <p:cxnSp>
        <p:nvCxnSpPr>
          <p:cNvPr id="52" name="Straight Connector 39">
            <a:extLst>
              <a:ext uri="{FF2B5EF4-FFF2-40B4-BE49-F238E27FC236}">
                <a16:creationId xmlns:a16="http://schemas.microsoft.com/office/drawing/2014/main" id="{06D05ED8-39E4-42F8-92CB-704C2BD0D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79647" y="3526496"/>
            <a:ext cx="414993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3" name="Picture 41">
            <a:extLst>
              <a:ext uri="{FF2B5EF4-FFF2-40B4-BE49-F238E27FC236}">
                <a16:creationId xmlns:a16="http://schemas.microsoft.com/office/drawing/2014/main" id="{45CE2E7C-6AA3-4710-825D-4CDDF788C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4" name="Straight Connector 43">
            <a:extLst>
              <a:ext uri="{FF2B5EF4-FFF2-40B4-BE49-F238E27FC236}">
                <a16:creationId xmlns:a16="http://schemas.microsoft.com/office/drawing/2014/main" id="{3256C6C3-0EDC-4651-AB37-9F26CFAA6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6555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osoba, interiér, lidé&#10;&#10;Popis byl vytvořen automaticky">
            <a:extLst>
              <a:ext uri="{FF2B5EF4-FFF2-40B4-BE49-F238E27FC236}">
                <a16:creationId xmlns:a16="http://schemas.microsoft.com/office/drawing/2014/main" id="{6073F7D2-E789-4276-A56D-CC71AF35F8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52" y="798957"/>
            <a:ext cx="3534156" cy="4712208"/>
          </a:xfrm>
          <a:prstGeom prst="rect">
            <a:avLst/>
          </a:prstGeom>
        </p:spPr>
      </p:pic>
      <p:pic>
        <p:nvPicPr>
          <p:cNvPr id="7" name="Obrázek 6" descr="Obsah obrázku exteriér, tráva, osoba, usmívající se&#10;&#10;Popis byl vytvořen automaticky">
            <a:extLst>
              <a:ext uri="{FF2B5EF4-FFF2-40B4-BE49-F238E27FC236}">
                <a16:creationId xmlns:a16="http://schemas.microsoft.com/office/drawing/2014/main" id="{3C9503E6-52A6-4969-B439-ED189F43A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094" y="1949141"/>
            <a:ext cx="3946291" cy="2959718"/>
          </a:xfrm>
          <a:prstGeom prst="rect">
            <a:avLst/>
          </a:prstGeom>
        </p:spPr>
      </p:pic>
      <p:pic>
        <p:nvPicPr>
          <p:cNvPr id="11" name="Obrázek 10" descr="Obsah obrázku strom, tráva, exteriér, rostlina&#10;&#10;Popis byl vytvořen automaticky">
            <a:extLst>
              <a:ext uri="{FF2B5EF4-FFF2-40B4-BE49-F238E27FC236}">
                <a16:creationId xmlns:a16="http://schemas.microsoft.com/office/drawing/2014/main" id="{FF690DC8-92EE-41D5-B840-47879FEA06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211" y="217317"/>
            <a:ext cx="3621579" cy="482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62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knihovna, kniha, místnost&#10;&#10;Popis byl vytvořen automaticky">
            <a:extLst>
              <a:ext uri="{FF2B5EF4-FFF2-40B4-BE49-F238E27FC236}">
                <a16:creationId xmlns:a16="http://schemas.microsoft.com/office/drawing/2014/main" id="{1D18F59D-588A-4BEA-87CD-863AFA8F2D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0" y="400567"/>
            <a:ext cx="3519406" cy="4692541"/>
          </a:xfrm>
          <a:prstGeom prst="rect">
            <a:avLst/>
          </a:prstGeom>
        </p:spPr>
      </p:pic>
      <p:pic>
        <p:nvPicPr>
          <p:cNvPr id="9" name="Obrázek 8" descr="Obsah obrázku text, kniha, police, interiér&#10;&#10;Popis byl vytvořen automaticky">
            <a:extLst>
              <a:ext uri="{FF2B5EF4-FFF2-40B4-BE49-F238E27FC236}">
                <a16:creationId xmlns:a16="http://schemas.microsoft.com/office/drawing/2014/main" id="{4386B283-18E6-4AF1-BD19-5BFB66CAC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713" y="1204947"/>
            <a:ext cx="3065526" cy="4087368"/>
          </a:xfrm>
          <a:prstGeom prst="rect">
            <a:avLst/>
          </a:prstGeom>
        </p:spPr>
      </p:pic>
      <p:pic>
        <p:nvPicPr>
          <p:cNvPr id="7" name="Obrázek 6" descr="Obsah obrázku text, kniha, police, scéna&#10;&#10;Popis byl vytvořen automaticky">
            <a:extLst>
              <a:ext uri="{FF2B5EF4-FFF2-40B4-BE49-F238E27FC236}">
                <a16:creationId xmlns:a16="http://schemas.microsoft.com/office/drawing/2014/main" id="{3FD734AF-7D10-42AE-AF07-0DD933B57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" y="400565"/>
            <a:ext cx="3519407" cy="469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907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039E5F-6511-4022-9442-552A0A856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077B75-497D-4272-8E60-447441097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mezinárodní oddělení </a:t>
            </a:r>
          </a:p>
          <a:p>
            <a:r>
              <a:rPr lang="cs-CZ" dirty="0"/>
              <a:t>2 </a:t>
            </a:r>
            <a:r>
              <a:rPr lang="cs-CZ" dirty="0" err="1"/>
              <a:t>Buddy</a:t>
            </a:r>
            <a:endParaRPr lang="cs-CZ" dirty="0"/>
          </a:p>
          <a:p>
            <a:r>
              <a:rPr lang="cs-CZ" dirty="0"/>
              <a:t>Ochotní a příjemní zaměstnanci, přednášející</a:t>
            </a:r>
          </a:p>
          <a:p>
            <a:endParaRPr lang="cs-CZ" dirty="0"/>
          </a:p>
          <a:p>
            <a:r>
              <a:rPr lang="cs-CZ" dirty="0"/>
              <a:t>systém jiný než na UTB</a:t>
            </a:r>
          </a:p>
          <a:p>
            <a:r>
              <a:rPr lang="cs-CZ" dirty="0"/>
              <a:t>v </a:t>
            </a:r>
            <a:r>
              <a:rPr lang="cs-CZ" dirty="0" err="1"/>
              <a:t>Paderbornu</a:t>
            </a:r>
            <a:r>
              <a:rPr lang="cs-CZ" dirty="0"/>
              <a:t> není žádný klub pro Erasmus studenty</a:t>
            </a:r>
          </a:p>
          <a:p>
            <a:r>
              <a:rPr lang="cs-CZ" dirty="0"/>
              <a:t>výuka v němčině (</a:t>
            </a:r>
            <a:r>
              <a:rPr lang="cs-CZ" dirty="0" err="1"/>
              <a:t>Münster</a:t>
            </a:r>
            <a:r>
              <a:rPr lang="cs-CZ" dirty="0"/>
              <a:t> i AJ)</a:t>
            </a:r>
          </a:p>
          <a:p>
            <a:r>
              <a:rPr lang="cs-CZ" dirty="0"/>
              <a:t>možnost univerzitního sportu </a:t>
            </a:r>
          </a:p>
        </p:txBody>
      </p:sp>
    </p:spTree>
    <p:extLst>
      <p:ext uri="{BB962C8B-B14F-4D97-AF65-F5344CB8AC3E}">
        <p14:creationId xmlns:p14="http://schemas.microsoft.com/office/powerpoint/2010/main" val="3941889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70C3FFB3-F83A-442E-A355-0CFD6DFE8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148" y="820174"/>
            <a:ext cx="3588371" cy="4784495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2CA7A7E-D952-46CA-B007-BF5D5EDA0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68" y="0"/>
            <a:ext cx="4619933" cy="615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96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Základy cestování v tabulce">
            <a:extLst>
              <a:ext uri="{FF2B5EF4-FFF2-40B4-BE49-F238E27FC236}">
                <a16:creationId xmlns:a16="http://schemas.microsoft.com/office/drawing/2014/main" id="{14AE3489-57F4-4E62-AF3E-8E1570C571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1" r="9090" b="22898"/>
          <a:stretch/>
        </p:blipFill>
        <p:spPr>
          <a:xfrm>
            <a:off x="305" y="10"/>
            <a:ext cx="12191695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A0FFA78-985C-4F50-B21A-77045C7DF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CB01D40-B0E4-4A3C-BA4B-FC7769DCF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5511" y="3236470"/>
            <a:ext cx="6832500" cy="1252601"/>
          </a:xfrm>
        </p:spPr>
        <p:txBody>
          <a:bodyPr vert="horz" lIns="91440" tIns="45720" rIns="91440" bIns="0" rtlCol="0" anchor="b">
            <a:normAutofit/>
          </a:bodyPr>
          <a:lstStyle/>
          <a:p>
            <a:pPr algn="ctr"/>
            <a:r>
              <a:rPr lang="cs-CZ" sz="4000" dirty="0">
                <a:solidFill>
                  <a:srgbClr val="FFFFFE"/>
                </a:solidFill>
              </a:rPr>
              <a:t> výlety, zážitky</a:t>
            </a:r>
            <a:r>
              <a:rPr lang="cs-CZ" sz="4000">
                <a:solidFill>
                  <a:srgbClr val="FFFFFE"/>
                </a:solidFill>
              </a:rPr>
              <a:t>, lidé</a:t>
            </a:r>
            <a:endParaRPr lang="cs-CZ" sz="4000" dirty="0">
              <a:solidFill>
                <a:srgbClr val="FFFFFE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5409EC7-69B1-45CC-8FB7-1964C1AB6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509" y="4666480"/>
            <a:ext cx="6832499" cy="0"/>
          </a:xfrm>
          <a:prstGeom prst="line">
            <a:avLst/>
          </a:prstGeom>
          <a:ln w="31750">
            <a:solidFill>
              <a:srgbClr val="C08E4A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509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voda, obloha, osoba, exteriér&#10;&#10;Popis byl vytvořen automaticky">
            <a:extLst>
              <a:ext uri="{FF2B5EF4-FFF2-40B4-BE49-F238E27FC236}">
                <a16:creationId xmlns:a16="http://schemas.microsoft.com/office/drawing/2014/main" id="{6053BA0A-A00A-4806-A09E-22D18175E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726438"/>
            <a:ext cx="3278292" cy="2458719"/>
          </a:xfrm>
          <a:prstGeom prst="rect">
            <a:avLst/>
          </a:prstGeom>
        </p:spPr>
      </p:pic>
      <p:pic>
        <p:nvPicPr>
          <p:cNvPr id="13" name="Obrázek 12" descr="Obsah obrázku osoba, lidé, pózování&#10;&#10;Popis byl vytvořen automaticky">
            <a:extLst>
              <a:ext uri="{FF2B5EF4-FFF2-40B4-BE49-F238E27FC236}">
                <a16:creationId xmlns:a16="http://schemas.microsoft.com/office/drawing/2014/main" id="{1477F000-0FEA-4D9A-AD7B-A6F319425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667" y="643466"/>
            <a:ext cx="3621190" cy="5571062"/>
          </a:xfrm>
          <a:prstGeom prst="rect">
            <a:avLst/>
          </a:prstGeom>
        </p:spPr>
      </p:pic>
      <p:pic>
        <p:nvPicPr>
          <p:cNvPr id="9" name="Obrázek 8" descr="Obsah obrázku osoba&#10;&#10;Popis byl vytvořen automaticky">
            <a:extLst>
              <a:ext uri="{FF2B5EF4-FFF2-40B4-BE49-F238E27FC236}">
                <a16:creationId xmlns:a16="http://schemas.microsoft.com/office/drawing/2014/main" id="{F4EF0A27-5D13-46BE-8072-226371E3A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764" y="740884"/>
            <a:ext cx="3239769" cy="2429826"/>
          </a:xfrm>
          <a:prstGeom prst="rect">
            <a:avLst/>
          </a:prstGeom>
        </p:spPr>
      </p:pic>
      <p:pic>
        <p:nvPicPr>
          <p:cNvPr id="5" name="Zástupný obsah 4" descr="Obsah obrázku osoba, interiér, pózování, dav&#10;&#10;Popis byl vytvořen automaticky">
            <a:extLst>
              <a:ext uri="{FF2B5EF4-FFF2-40B4-BE49-F238E27FC236}">
                <a16:creationId xmlns:a16="http://schemas.microsoft.com/office/drawing/2014/main" id="{99B1E4CF-93E8-4EFE-80EA-E171C355D6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3672836"/>
            <a:ext cx="3278292" cy="2458719"/>
          </a:xfrm>
          <a:prstGeom prst="rect">
            <a:avLst/>
          </a:prstGeom>
        </p:spPr>
      </p:pic>
      <p:pic>
        <p:nvPicPr>
          <p:cNvPr id="11" name="Obrázek 10" descr="Obsah obrázku text, stůl, osoba, interiér&#10;&#10;Popis byl vytvořen automaticky">
            <a:extLst>
              <a:ext uri="{FF2B5EF4-FFF2-40B4-BE49-F238E27FC236}">
                <a16:creationId xmlns:a16="http://schemas.microsoft.com/office/drawing/2014/main" id="{A478C1F6-0628-41D0-972D-E7B0925CC0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499" y="3429000"/>
            <a:ext cx="2350282" cy="313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0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interiér, osoba, strop&#10;&#10;Popis byl vytvořen automaticky">
            <a:extLst>
              <a:ext uri="{FF2B5EF4-FFF2-40B4-BE49-F238E27FC236}">
                <a16:creationId xmlns:a16="http://schemas.microsoft.com/office/drawing/2014/main" id="{769D7A6C-09C9-4CD5-96C9-F8EF8117C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726438"/>
            <a:ext cx="3278292" cy="2458719"/>
          </a:xfrm>
          <a:prstGeom prst="rect">
            <a:avLst/>
          </a:prstGeom>
        </p:spPr>
      </p:pic>
      <p:pic>
        <p:nvPicPr>
          <p:cNvPr id="11" name="Obrázek 10" descr="Obsah obrázku země, osoba, lidé, exteriér&#10;&#10;Popis byl vytvořen automaticky">
            <a:extLst>
              <a:ext uri="{FF2B5EF4-FFF2-40B4-BE49-F238E27FC236}">
                <a16:creationId xmlns:a16="http://schemas.microsoft.com/office/drawing/2014/main" id="{4369F090-C37A-46FE-8CBC-21C1296549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493" y="933305"/>
            <a:ext cx="3743538" cy="4991384"/>
          </a:xfrm>
          <a:prstGeom prst="rect">
            <a:avLst/>
          </a:prstGeom>
        </p:spPr>
      </p:pic>
      <p:pic>
        <p:nvPicPr>
          <p:cNvPr id="13" name="Obrázek 12" descr="Obsah obrázku obloha, exteriér, kolonáda&#10;&#10;Popis byl vytvořen automaticky">
            <a:extLst>
              <a:ext uri="{FF2B5EF4-FFF2-40B4-BE49-F238E27FC236}">
                <a16:creationId xmlns:a16="http://schemas.microsoft.com/office/drawing/2014/main" id="{515A0A8D-6B12-44D8-99C1-6BEC05B6FE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247" y="643466"/>
            <a:ext cx="2762802" cy="2624662"/>
          </a:xfrm>
          <a:prstGeom prst="rect">
            <a:avLst/>
          </a:prstGeom>
        </p:spPr>
      </p:pic>
      <p:pic>
        <p:nvPicPr>
          <p:cNvPr id="5" name="Zástupný obsah 4" descr="Obsah obrázku exteriér, směr&#10;&#10;Popis byl vytvořen automaticky">
            <a:extLst>
              <a:ext uri="{FF2B5EF4-FFF2-40B4-BE49-F238E27FC236}">
                <a16:creationId xmlns:a16="http://schemas.microsoft.com/office/drawing/2014/main" id="{8B4AC1D0-E8DB-4B71-8ECC-06C64B7D03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3672836"/>
            <a:ext cx="3278292" cy="2458719"/>
          </a:xfrm>
          <a:prstGeom prst="rect">
            <a:avLst/>
          </a:prstGeom>
        </p:spPr>
      </p:pic>
      <p:pic>
        <p:nvPicPr>
          <p:cNvPr id="9" name="Obrázek 8" descr="Obsah obrázku osoba, pózování&#10;&#10;Popis byl vytvořen automaticky">
            <a:extLst>
              <a:ext uri="{FF2B5EF4-FFF2-40B4-BE49-F238E27FC236}">
                <a16:creationId xmlns:a16="http://schemas.microsoft.com/office/drawing/2014/main" id="{CF30BDCA-7F67-40B0-881A-21B81553DD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150" y="3589863"/>
            <a:ext cx="1982994" cy="264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0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tráva, strom, obloha, exteriér&#10;&#10;Popis byl vytvořen automaticky">
            <a:extLst>
              <a:ext uri="{FF2B5EF4-FFF2-40B4-BE49-F238E27FC236}">
                <a16:creationId xmlns:a16="http://schemas.microsoft.com/office/drawing/2014/main" id="{4FE3C51B-9B2A-46B2-AE47-3614486AD8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13" y="642938"/>
            <a:ext cx="3690938" cy="2751138"/>
          </a:xfrm>
          <a:prstGeom prst="rect">
            <a:avLst/>
          </a:prstGeom>
        </p:spPr>
      </p:pic>
      <p:pic>
        <p:nvPicPr>
          <p:cNvPr id="17" name="Obrázek 16" descr="Obsah obrázku osoba, zeď, interiér, pózování&#10;&#10;Popis byl vytvořen automaticky">
            <a:extLst>
              <a:ext uri="{FF2B5EF4-FFF2-40B4-BE49-F238E27FC236}">
                <a16:creationId xmlns:a16="http://schemas.microsoft.com/office/drawing/2014/main" id="{93A24916-3577-4D82-8571-2A23F5C91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13" y="3394074"/>
            <a:ext cx="3690938" cy="2751138"/>
          </a:xfrm>
          <a:prstGeom prst="rect">
            <a:avLst/>
          </a:prstGeom>
        </p:spPr>
      </p:pic>
      <p:pic>
        <p:nvPicPr>
          <p:cNvPr id="7" name="Obrázek 6" descr="Obsah obrázku sníh, exteriér, příroda, hora&#10;&#10;Popis byl vytvořen automaticky">
            <a:extLst>
              <a:ext uri="{FF2B5EF4-FFF2-40B4-BE49-F238E27FC236}">
                <a16:creationId xmlns:a16="http://schemas.microsoft.com/office/drawing/2014/main" id="{5CCDB33E-5E5F-4CC6-A840-FF10FB68C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713" y="642938"/>
            <a:ext cx="2470150" cy="33147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938A699-97F3-4002-B1FE-310AA2F21D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538" y="642938"/>
            <a:ext cx="2470150" cy="3314700"/>
          </a:xfrm>
          <a:prstGeom prst="rect">
            <a:avLst/>
          </a:prstGeom>
        </p:spPr>
      </p:pic>
      <p:pic>
        <p:nvPicPr>
          <p:cNvPr id="13" name="Obrázek 12" descr="Obsah obrázku voda, exteriér, loďka, obloha&#10;&#10;Popis byl vytvořen automaticky">
            <a:extLst>
              <a:ext uri="{FF2B5EF4-FFF2-40B4-BE49-F238E27FC236}">
                <a16:creationId xmlns:a16="http://schemas.microsoft.com/office/drawing/2014/main" id="{8070932A-AA8A-4A6E-BD02-606AA2B52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781" y="3957637"/>
            <a:ext cx="1624013" cy="218757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911280E7-E61B-43B9-98DA-FC13E3F952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06" y="3957638"/>
            <a:ext cx="1624013" cy="2187575"/>
          </a:xfrm>
          <a:prstGeom prst="rect">
            <a:avLst/>
          </a:prstGeom>
        </p:spPr>
      </p:pic>
      <p:pic>
        <p:nvPicPr>
          <p:cNvPr id="5" name="Zástupný obsah 4" descr="Obsah obrázku exteriér, strom, tráva, budova&#10;&#10;Popis byl vytvořen automaticky">
            <a:extLst>
              <a:ext uri="{FF2B5EF4-FFF2-40B4-BE49-F238E27FC236}">
                <a16:creationId xmlns:a16="http://schemas.microsoft.com/office/drawing/2014/main" id="{2102E6A8-13A2-4F3B-A2D6-4AF5DEFD0A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5" y="1539469"/>
            <a:ext cx="2587228" cy="3449638"/>
          </a:xfrm>
        </p:spPr>
      </p:pic>
    </p:spTree>
    <p:extLst>
      <p:ext uri="{BB962C8B-B14F-4D97-AF65-F5344CB8AC3E}">
        <p14:creationId xmlns:p14="http://schemas.microsoft.com/office/powerpoint/2010/main" val="3891188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B0013D77-6314-4D7E-B3AE-F64340434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F504834-5C3B-4268-AA97-192F1C8B3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B1DE932-F8B7-42AD-9C81-0B0676372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17" y="976508"/>
            <a:ext cx="5525305" cy="2367221"/>
          </a:xfrm>
        </p:spPr>
        <p:txBody>
          <a:bodyPr vert="horz" lIns="91440" tIns="45720" rIns="91440" bIns="0" rtlCol="0" anchor="b">
            <a:normAutofit/>
          </a:bodyPr>
          <a:lstStyle/>
          <a:p>
            <a:pPr algn="ctr"/>
            <a:r>
              <a:rPr lang="cs-CZ" sz="5400" dirty="0"/>
              <a:t>Děkuji za pozornost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8499C1D-827E-4262-9D7E-C9C5D41F74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2618" y="3528543"/>
            <a:ext cx="55361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4769521-3FF2-4900-8E88-FE324129C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63259" y="583365"/>
            <a:chExt cx="4074533" cy="5181928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1FA2858-515C-4B19-957E-E33BE2525A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074533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C120D3D-6DFE-4D3F-821A-5DEB60B85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345028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Obrázek 4">
            <a:extLst>
              <a:ext uri="{FF2B5EF4-FFF2-40B4-BE49-F238E27FC236}">
                <a16:creationId xmlns:a16="http://schemas.microsoft.com/office/drawing/2014/main" id="{D46D67CD-FE0D-46C6-A8AC-9A4526C65F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4" r="30821" b="-1"/>
          <a:stretch/>
        </p:blipFill>
        <p:spPr>
          <a:xfrm>
            <a:off x="8116373" y="1116345"/>
            <a:ext cx="2799103" cy="386617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34D3980-B8F4-49E4-BADC-88E2D3517D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0E57DF2-FA2B-4494-B47E-8180C6326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2756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0712110-0BC1-4B31-B3BB-63B44222E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66B5F3-C053-4580-B04A-1EF949888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0D44820-33F6-48F9-A6A1-26D3CD429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16" y="962902"/>
            <a:ext cx="4176384" cy="2380828"/>
          </a:xfrm>
          <a:prstGeom prst="ellipse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700"/>
              <a:t>Kde se Paderborn nachází?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A6123F2-4B61-414F-A7E5-5B7828EAC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2617" y="3528543"/>
            <a:ext cx="417147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2BD52DE3-5F84-4078-8F3D-2D6798D505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1" y="1176589"/>
            <a:ext cx="4960442" cy="39187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5CED634-E2D0-4AB7-96DD-816C9B52C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CDDCDFB-696D-4FDF-9B58-24F71B7C3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360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054A5D-A41C-4E5C-BBA7-5A02E42E7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Informace o </a:t>
            </a:r>
            <a:r>
              <a:rPr lang="cs-CZ" dirty="0" err="1"/>
              <a:t>paderbornu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883B6-D5FC-472F-B615-A1F2F3117E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+- 151 tisíc obyvatel</a:t>
            </a:r>
          </a:p>
          <a:p>
            <a:r>
              <a:rPr lang="cs-CZ" dirty="0"/>
              <a:t>název města odvozen od řeky </a:t>
            </a:r>
            <a:r>
              <a:rPr lang="cs-CZ" dirty="0" err="1"/>
              <a:t>Pader</a:t>
            </a:r>
            <a:endParaRPr lang="cs-CZ" dirty="0"/>
          </a:p>
          <a:p>
            <a:r>
              <a:rPr lang="cs-CZ" dirty="0"/>
              <a:t>dominantou města je tzv. </a:t>
            </a:r>
            <a:r>
              <a:rPr lang="cs-CZ" b="1" dirty="0" err="1"/>
              <a:t>Paderborner</a:t>
            </a:r>
            <a:r>
              <a:rPr lang="cs-CZ" b="1" dirty="0"/>
              <a:t> Dom </a:t>
            </a:r>
            <a:r>
              <a:rPr lang="cs-CZ" dirty="0"/>
              <a:t>– uchovány pozůstatky a trůn Karla Velikého (svolán říšský sněm)</a:t>
            </a:r>
          </a:p>
          <a:p>
            <a:pPr>
              <a:buFontTx/>
              <a:buChar char="-"/>
            </a:pPr>
            <a:r>
              <a:rPr lang="cs-CZ" dirty="0"/>
              <a:t>pozůstatky místního patrona sv. Libora – pořádá se tzv. </a:t>
            </a:r>
            <a:r>
              <a:rPr lang="cs-CZ" dirty="0" err="1"/>
              <a:t>Libori</a:t>
            </a:r>
            <a:r>
              <a:rPr lang="cs-CZ" dirty="0"/>
              <a:t> festival (2x)</a:t>
            </a:r>
          </a:p>
          <a:p>
            <a:r>
              <a:rPr lang="cs-CZ" dirty="0"/>
              <a:t>fotbalový tým SC </a:t>
            </a:r>
            <a:r>
              <a:rPr lang="cs-CZ" dirty="0" err="1"/>
              <a:t>Paderborn</a:t>
            </a:r>
            <a:r>
              <a:rPr lang="cs-CZ" dirty="0"/>
              <a:t> 07 (ve 2. </a:t>
            </a:r>
            <a:r>
              <a:rPr lang="cs-CZ" dirty="0" err="1"/>
              <a:t>Bundeslize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02829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Obsah obrázku exteriér, budova, kámen, svatyně&#10;&#10;Popis byl vytvořen automaticky">
            <a:extLst>
              <a:ext uri="{FF2B5EF4-FFF2-40B4-BE49-F238E27FC236}">
                <a16:creationId xmlns:a16="http://schemas.microsoft.com/office/drawing/2014/main" id="{A9DA38A0-3579-4F27-8C2A-DAD8062D1B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71" y="222967"/>
            <a:ext cx="3263503" cy="4351338"/>
          </a:xfrm>
        </p:spPr>
      </p:pic>
      <p:pic>
        <p:nvPicPr>
          <p:cNvPr id="8" name="Obrázek 7" descr="Obsah obrázku exteriér, obloha, kámen&#10;&#10;Popis byl vytvořen automaticky">
            <a:extLst>
              <a:ext uri="{FF2B5EF4-FFF2-40B4-BE49-F238E27FC236}">
                <a16:creationId xmlns:a16="http://schemas.microsoft.com/office/drawing/2014/main" id="{AFFCE204-384C-41B5-A246-85347BE8E4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83" y="621455"/>
            <a:ext cx="3768866" cy="5025154"/>
          </a:xfrm>
          <a:prstGeom prst="rect">
            <a:avLst/>
          </a:prstGeom>
        </p:spPr>
      </p:pic>
      <p:pic>
        <p:nvPicPr>
          <p:cNvPr id="10" name="Obrázek 9" descr="Obsah obrázku obloha, exteriér, budova, svatyně&#10;&#10;Popis byl vytvořen automaticky">
            <a:extLst>
              <a:ext uri="{FF2B5EF4-FFF2-40B4-BE49-F238E27FC236}">
                <a16:creationId xmlns:a16="http://schemas.microsoft.com/office/drawing/2014/main" id="{DD028E42-EB3A-47E2-9747-15D7C02E1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158" y="1690713"/>
            <a:ext cx="3263504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96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F2E077-CD4B-4090-9F30-1CE7204EE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budova, exteriér, noc, svatyně&#10;&#10;Popis byl vytvořen automaticky">
            <a:extLst>
              <a:ext uri="{FF2B5EF4-FFF2-40B4-BE49-F238E27FC236}">
                <a16:creationId xmlns:a16="http://schemas.microsoft.com/office/drawing/2014/main" id="{9E15313E-BFA8-47DC-9B3E-B595C8EA68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4020990" cy="5361321"/>
          </a:xfrm>
        </p:spPr>
      </p:pic>
      <p:pic>
        <p:nvPicPr>
          <p:cNvPr id="7" name="Obrázek 6" descr="Obsah obrázku text, budova, exteriér, lidé&#10;&#10;Popis byl vytvořen automaticky">
            <a:extLst>
              <a:ext uri="{FF2B5EF4-FFF2-40B4-BE49-F238E27FC236}">
                <a16:creationId xmlns:a16="http://schemas.microsoft.com/office/drawing/2014/main" id="{A0405C01-7A63-4119-9C35-6E65425A3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868" y="137894"/>
            <a:ext cx="4361836" cy="581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695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5C4E2C-33DB-4511-9B9E-C82714081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2482" y="2028484"/>
            <a:ext cx="10626213" cy="38073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Cesta</a:t>
            </a:r>
          </a:p>
          <a:p>
            <a:r>
              <a:rPr lang="cs-CZ" dirty="0"/>
              <a:t>auto, autobus, vlak, letecky</a:t>
            </a:r>
          </a:p>
          <a:p>
            <a:pPr marL="0" indent="0">
              <a:buNone/>
            </a:pPr>
            <a:r>
              <a:rPr lang="cs-CZ" dirty="0"/>
              <a:t>Ubytování</a:t>
            </a:r>
          </a:p>
          <a:p>
            <a:r>
              <a:rPr lang="cs-CZ" dirty="0"/>
              <a:t>především na bytech – WG (</a:t>
            </a:r>
            <a:r>
              <a:rPr lang="cs-CZ" dirty="0" err="1"/>
              <a:t>Wohngemeinschaft</a:t>
            </a:r>
            <a:r>
              <a:rPr lang="cs-CZ" dirty="0"/>
              <a:t>) – aplikace WG-</a:t>
            </a:r>
            <a:r>
              <a:rPr lang="cs-CZ" dirty="0" err="1"/>
              <a:t>Gesucht</a:t>
            </a:r>
            <a:endParaRPr lang="cs-CZ" dirty="0"/>
          </a:p>
          <a:p>
            <a:r>
              <a:rPr lang="cs-CZ" dirty="0"/>
              <a:t>studentské koleje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791A714-0D68-4E2D-B9F4-EE01E01417E6}"/>
              </a:ext>
            </a:extLst>
          </p:cNvPr>
          <p:cNvSpPr txBox="1"/>
          <p:nvPr/>
        </p:nvSpPr>
        <p:spPr>
          <a:xfrm>
            <a:off x="1442482" y="729740"/>
            <a:ext cx="9608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cap="all" dirty="0">
                <a:latin typeface="+mj-lt"/>
                <a:ea typeface="+mj-ea"/>
                <a:cs typeface="+mj-cs"/>
              </a:rPr>
              <a:t>Organizační</a:t>
            </a:r>
            <a:r>
              <a:rPr lang="cs-CZ" dirty="0"/>
              <a:t> </a:t>
            </a:r>
            <a:r>
              <a:rPr lang="cs-CZ" sz="3200" cap="all" dirty="0">
                <a:latin typeface="+mj-lt"/>
                <a:ea typeface="+mj-ea"/>
                <a:cs typeface="+mj-cs"/>
              </a:rPr>
              <a:t>věci</a:t>
            </a:r>
          </a:p>
        </p:txBody>
      </p:sp>
    </p:spTree>
    <p:extLst>
      <p:ext uri="{BB962C8B-B14F-4D97-AF65-F5344CB8AC3E}">
        <p14:creationId xmlns:p14="http://schemas.microsoft.com/office/powerpoint/2010/main" val="335052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D8FED0-D9AD-432E-A783-5C3C9E0A9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C364E5-C37E-4380-AD63-AF8912AD9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přihlášení se v </a:t>
            </a:r>
            <a:r>
              <a:rPr lang="cs-CZ" dirty="0" err="1"/>
              <a:t>Einwohnermeldeamt</a:t>
            </a:r>
            <a:r>
              <a:rPr lang="cs-CZ" dirty="0"/>
              <a:t> (úřad </a:t>
            </a:r>
            <a:r>
              <a:rPr lang="cs-CZ" dirty="0" err="1"/>
              <a:t>Paderborn</a:t>
            </a:r>
            <a:r>
              <a:rPr lang="cs-CZ" dirty="0"/>
              <a:t>), poté odhlášení</a:t>
            </a:r>
          </a:p>
          <a:p>
            <a:pPr marL="0" indent="0">
              <a:buNone/>
            </a:pPr>
            <a:r>
              <a:rPr lang="cs-CZ" dirty="0"/>
              <a:t>(při přihlášení – formulář podepsaný od nájemce)</a:t>
            </a:r>
          </a:p>
          <a:p>
            <a:r>
              <a:rPr lang="cs-CZ" dirty="0" err="1"/>
              <a:t>Semesterticket</a:t>
            </a:r>
            <a:r>
              <a:rPr lang="cs-CZ" dirty="0"/>
              <a:t> (platí se 318 Eur školné + jízdné) – po celém NRW</a:t>
            </a:r>
          </a:p>
        </p:txBody>
      </p:sp>
    </p:spTree>
    <p:extLst>
      <p:ext uri="{BB962C8B-B14F-4D97-AF65-F5344CB8AC3E}">
        <p14:creationId xmlns:p14="http://schemas.microsoft.com/office/powerpoint/2010/main" val="816953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C63C853E-3842-4594-86A9-051FFAF4D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591CDC5-6B61-4116-B3B5-0FF42B6E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5B08984-5BEB-422F-A364-2B41E6A51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8F413B1-54E0-4B16-92AB-1CC5C7D64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bstraktní rozostřená veřejná knihovna s policemi knih">
            <a:extLst>
              <a:ext uri="{FF2B5EF4-FFF2-40B4-BE49-F238E27FC236}">
                <a16:creationId xmlns:a16="http://schemas.microsoft.com/office/drawing/2014/main" id="{1B38A61D-C023-411C-ABAB-77C7ECDA08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48" r="-1" b="13880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E67E8BF-E4B2-4098-9FB3-9E400BD86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30686" y="4905349"/>
            <a:ext cx="5610646" cy="1450464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5C7546A-781F-4793-8774-171FF833D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5239131"/>
            <a:ext cx="5279490" cy="9600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dirty="0" err="1">
                <a:solidFill>
                  <a:srgbClr val="FFFFFE"/>
                </a:solidFill>
              </a:rPr>
              <a:t>Katho</a:t>
            </a:r>
            <a:endParaRPr lang="en-US" dirty="0">
              <a:solidFill>
                <a:srgbClr val="FFFFFE"/>
              </a:solidFill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781A10F-5DF6-4C9B-AE0B-5249E4399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4411" y="5073596"/>
            <a:ext cx="5283196" cy="0"/>
          </a:xfrm>
          <a:prstGeom prst="line">
            <a:avLst/>
          </a:prstGeom>
          <a:ln w="31750">
            <a:solidFill>
              <a:srgbClr val="D8AC6B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221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budova, exteriér, tráva, cihla&#10;&#10;Popis byl vytvořen automaticky">
            <a:extLst>
              <a:ext uri="{FF2B5EF4-FFF2-40B4-BE49-F238E27FC236}">
                <a16:creationId xmlns:a16="http://schemas.microsoft.com/office/drawing/2014/main" id="{B4CA1A54-FC04-470E-8EE9-5B5735911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28" y="625750"/>
            <a:ext cx="3536220" cy="4714960"/>
          </a:xfrm>
          <a:prstGeom prst="rect">
            <a:avLst/>
          </a:prstGeom>
        </p:spPr>
      </p:pic>
      <p:pic>
        <p:nvPicPr>
          <p:cNvPr id="7" name="Obrázek 6" descr="Obsah obrázku strom, exteriér&#10;&#10;Popis byl vytvořen automaticky">
            <a:extLst>
              <a:ext uri="{FF2B5EF4-FFF2-40B4-BE49-F238E27FC236}">
                <a16:creationId xmlns:a16="http://schemas.microsoft.com/office/drawing/2014/main" id="{D40306A9-AB0A-430F-AFA9-32BF8A908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713" y="990501"/>
            <a:ext cx="3065526" cy="4087368"/>
          </a:xfrm>
          <a:prstGeom prst="rect">
            <a:avLst/>
          </a:prstGeom>
        </p:spPr>
      </p:pic>
      <p:pic>
        <p:nvPicPr>
          <p:cNvPr id="5" name="Zástupný obsah 4" descr="Obsah obrázku tráva, exteriér, obloha, budova&#10;&#10;Popis byl vytvořen automaticky">
            <a:extLst>
              <a:ext uri="{FF2B5EF4-FFF2-40B4-BE49-F238E27FC236}">
                <a16:creationId xmlns:a16="http://schemas.microsoft.com/office/drawing/2014/main" id="{3DE2E8F1-827D-4F27-B7D5-0B64C211FE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465" y="1624866"/>
            <a:ext cx="4049514" cy="303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22059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e">
  <a:themeElements>
    <a:clrScheme name="Galerie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e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e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62</TotalTime>
  <Words>183</Words>
  <Application>Microsoft Office PowerPoint</Application>
  <PresentationFormat>Širokoúhlá obrazovka</PresentationFormat>
  <Paragraphs>31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1" baseType="lpstr">
      <vt:lpstr>Arial</vt:lpstr>
      <vt:lpstr>Gill Sans MT</vt:lpstr>
      <vt:lpstr>Galerie</vt:lpstr>
      <vt:lpstr>Můj zahraniční zimní semestr 2021/2022</vt:lpstr>
      <vt:lpstr>Kde se Paderborn nachází?</vt:lpstr>
      <vt:lpstr>Informace o paderbornu</vt:lpstr>
      <vt:lpstr>Prezentace aplikace PowerPoint</vt:lpstr>
      <vt:lpstr>Prezentace aplikace PowerPoint</vt:lpstr>
      <vt:lpstr>Prezentace aplikace PowerPoint</vt:lpstr>
      <vt:lpstr>Prezentace aplikace PowerPoint</vt:lpstr>
      <vt:lpstr>Katho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výlety, zážitky, lidé</vt:lpstr>
      <vt:lpstr>Prezentace aplikace PowerPoint</vt:lpstr>
      <vt:lpstr>Prezentace aplikace PowerPoint</vt:lpstr>
      <vt:lpstr>Prezentace aplikace PowerPoint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Můj zahraniční zimní semestr 20211/2022</dc:title>
  <dc:creator>Sabrina Fröhlichová</dc:creator>
  <cp:lastModifiedBy>Sabrina Fröhlichová</cp:lastModifiedBy>
  <cp:revision>1</cp:revision>
  <dcterms:created xsi:type="dcterms:W3CDTF">2022-03-07T14:39:59Z</dcterms:created>
  <dcterms:modified xsi:type="dcterms:W3CDTF">2022-03-14T11:13:36Z</dcterms:modified>
</cp:coreProperties>
</file>