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6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yYedd002V9nwbixG2Z2tlg==" hashData="w/DCSQn+4JjE5uOWBcOpXtlIJj5NEWd1kjgMl6sNu1J8NKb5x+savAbQynCb74/GYS9MJ42VFfm37Mr8fnVc4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9C2B21-3011-4BD1-8223-7E1F63D40B8B}" v="71" dt="2020-04-21T13:47:51.3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řina Novotná" userId="d2135964b7693248" providerId="LiveId" clId="{959C2B21-3011-4BD1-8223-7E1F63D40B8B}"/>
    <pc:docChg chg="custSel addSld delSld modSld modMainMaster">
      <pc:chgData name="Kateřina Novotná" userId="d2135964b7693248" providerId="LiveId" clId="{959C2B21-3011-4BD1-8223-7E1F63D40B8B}" dt="2020-04-21T13:47:51.303" v="145"/>
      <pc:docMkLst>
        <pc:docMk/>
      </pc:docMkLst>
      <pc:sldChg chg="addSp delSp modSp add setBg">
        <pc:chgData name="Kateřina Novotná" userId="d2135964b7693248" providerId="LiveId" clId="{959C2B21-3011-4BD1-8223-7E1F63D40B8B}" dt="2020-04-21T13:38:31.330" v="19" actId="478"/>
        <pc:sldMkLst>
          <pc:docMk/>
          <pc:sldMk cId="3739623994" sldId="256"/>
        </pc:sldMkLst>
        <pc:spChg chg="del">
          <ac:chgData name="Kateřina Novotná" userId="d2135964b7693248" providerId="LiveId" clId="{959C2B21-3011-4BD1-8223-7E1F63D40B8B}" dt="2020-04-21T13:38:29.581" v="18" actId="478"/>
          <ac:spMkLst>
            <pc:docMk/>
            <pc:sldMk cId="3739623994" sldId="256"/>
            <ac:spMk id="2" creationId="{952270BC-311A-49BA-A7C1-DC4608FC8199}"/>
          </ac:spMkLst>
        </pc:spChg>
        <pc:spChg chg="del">
          <ac:chgData name="Kateřina Novotná" userId="d2135964b7693248" providerId="LiveId" clId="{959C2B21-3011-4BD1-8223-7E1F63D40B8B}" dt="2020-04-21T13:38:31.330" v="19" actId="478"/>
          <ac:spMkLst>
            <pc:docMk/>
            <pc:sldMk cId="3739623994" sldId="256"/>
            <ac:spMk id="3" creationId="{76804D5C-B686-4C6D-BC7E-F9C780C352ED}"/>
          </ac:spMkLst>
        </pc:spChg>
        <pc:picChg chg="add del mod modCrop">
          <ac:chgData name="Kateřina Novotná" userId="d2135964b7693248" providerId="LiveId" clId="{959C2B21-3011-4BD1-8223-7E1F63D40B8B}" dt="2020-04-21T13:37:48.943" v="13" actId="478"/>
          <ac:picMkLst>
            <pc:docMk/>
            <pc:sldMk cId="3739623994" sldId="256"/>
            <ac:picMk id="5" creationId="{63864444-B378-4446-B23A-BDFAF77DB32C}"/>
          </ac:picMkLst>
        </pc:picChg>
      </pc:sldChg>
      <pc:sldChg chg="addSp delSp modSp add setBg">
        <pc:chgData name="Kateřina Novotná" userId="d2135964b7693248" providerId="LiveId" clId="{959C2B21-3011-4BD1-8223-7E1F63D40B8B}" dt="2020-04-21T13:40:52.193" v="36"/>
        <pc:sldMkLst>
          <pc:docMk/>
          <pc:sldMk cId="674945334" sldId="257"/>
        </pc:sldMkLst>
        <pc:picChg chg="add del mod">
          <ac:chgData name="Kateřina Novotná" userId="d2135964b7693248" providerId="LiveId" clId="{959C2B21-3011-4BD1-8223-7E1F63D40B8B}" dt="2020-04-21T13:40:07.930" v="30" actId="478"/>
          <ac:picMkLst>
            <pc:docMk/>
            <pc:sldMk cId="674945334" sldId="257"/>
            <ac:picMk id="3" creationId="{3038C540-D9CF-4B37-8753-F6EF7740BF9E}"/>
          </ac:picMkLst>
        </pc:picChg>
      </pc:sldChg>
      <pc:sldChg chg="add del">
        <pc:chgData name="Kateřina Novotná" userId="d2135964b7693248" providerId="LiveId" clId="{959C2B21-3011-4BD1-8223-7E1F63D40B8B}" dt="2020-04-21T13:39:34.882" v="27" actId="2696"/>
        <pc:sldMkLst>
          <pc:docMk/>
          <pc:sldMk cId="3107487527" sldId="258"/>
        </pc:sldMkLst>
      </pc:sldChg>
      <pc:sldChg chg="addSp delSp modSp add setBg">
        <pc:chgData name="Kateřina Novotná" userId="d2135964b7693248" providerId="LiveId" clId="{959C2B21-3011-4BD1-8223-7E1F63D40B8B}" dt="2020-04-21T13:41:57.155" v="52"/>
        <pc:sldMkLst>
          <pc:docMk/>
          <pc:sldMk cId="3820033997" sldId="259"/>
        </pc:sldMkLst>
        <pc:picChg chg="add del mod modCrop">
          <ac:chgData name="Kateřina Novotná" userId="d2135964b7693248" providerId="LiveId" clId="{959C2B21-3011-4BD1-8223-7E1F63D40B8B}" dt="2020-04-21T13:41:44.496" v="47" actId="478"/>
          <ac:picMkLst>
            <pc:docMk/>
            <pc:sldMk cId="3820033997" sldId="259"/>
            <ac:picMk id="3" creationId="{37B08B7C-8632-42BD-85E9-C6DACD3C5ACD}"/>
          </ac:picMkLst>
        </pc:picChg>
      </pc:sldChg>
      <pc:sldChg chg="addSp delSp modSp add setBg">
        <pc:chgData name="Kateřina Novotná" userId="d2135964b7693248" providerId="LiveId" clId="{959C2B21-3011-4BD1-8223-7E1F63D40B8B}" dt="2020-04-21T13:43:59.244" v="77"/>
        <pc:sldMkLst>
          <pc:docMk/>
          <pc:sldMk cId="791494259" sldId="260"/>
        </pc:sldMkLst>
        <pc:picChg chg="add del mod modCrop">
          <ac:chgData name="Kateřina Novotná" userId="d2135964b7693248" providerId="LiveId" clId="{959C2B21-3011-4BD1-8223-7E1F63D40B8B}" dt="2020-04-21T13:42:57.912" v="60" actId="478"/>
          <ac:picMkLst>
            <pc:docMk/>
            <pc:sldMk cId="791494259" sldId="260"/>
            <ac:picMk id="3" creationId="{FF3C0A9F-3526-4006-B227-63F84DFD8EB7}"/>
          </ac:picMkLst>
        </pc:picChg>
        <pc:picChg chg="add del mod">
          <ac:chgData name="Kateřina Novotná" userId="d2135964b7693248" providerId="LiveId" clId="{959C2B21-3011-4BD1-8223-7E1F63D40B8B}" dt="2020-04-21T13:43:17.882" v="65" actId="478"/>
          <ac:picMkLst>
            <pc:docMk/>
            <pc:sldMk cId="791494259" sldId="260"/>
            <ac:picMk id="4" creationId="{6B2CE954-0739-4681-ADB2-80F848A11AEA}"/>
          </ac:picMkLst>
        </pc:picChg>
        <pc:picChg chg="add del mod modCrop">
          <ac:chgData name="Kateřina Novotná" userId="d2135964b7693248" providerId="LiveId" clId="{959C2B21-3011-4BD1-8223-7E1F63D40B8B}" dt="2020-04-21T13:43:48.888" v="74" actId="478"/>
          <ac:picMkLst>
            <pc:docMk/>
            <pc:sldMk cId="791494259" sldId="260"/>
            <ac:picMk id="6" creationId="{3B4BB190-571B-4616-9460-00E1FE4C8C7E}"/>
          </ac:picMkLst>
        </pc:picChg>
      </pc:sldChg>
      <pc:sldChg chg="addSp delSp modSp add setBg">
        <pc:chgData name="Kateřina Novotná" userId="d2135964b7693248" providerId="LiveId" clId="{959C2B21-3011-4BD1-8223-7E1F63D40B8B}" dt="2020-04-21T13:44:48.710" v="92"/>
        <pc:sldMkLst>
          <pc:docMk/>
          <pc:sldMk cId="2435218104" sldId="261"/>
        </pc:sldMkLst>
        <pc:picChg chg="add del mod modCrop">
          <ac:chgData name="Kateřina Novotná" userId="d2135964b7693248" providerId="LiveId" clId="{959C2B21-3011-4BD1-8223-7E1F63D40B8B}" dt="2020-04-21T13:44:39.058" v="87" actId="478"/>
          <ac:picMkLst>
            <pc:docMk/>
            <pc:sldMk cId="2435218104" sldId="261"/>
            <ac:picMk id="3" creationId="{D1D5FE48-740D-4A0D-B536-F5D0B35F5BBE}"/>
          </ac:picMkLst>
        </pc:picChg>
      </pc:sldChg>
      <pc:sldChg chg="addSp delSp modSp add setBg">
        <pc:chgData name="Kateřina Novotná" userId="d2135964b7693248" providerId="LiveId" clId="{959C2B21-3011-4BD1-8223-7E1F63D40B8B}" dt="2020-04-21T13:45:29.239" v="104"/>
        <pc:sldMkLst>
          <pc:docMk/>
          <pc:sldMk cId="2460047219" sldId="262"/>
        </pc:sldMkLst>
        <pc:picChg chg="add del mod modCrop">
          <ac:chgData name="Kateřina Novotná" userId="d2135964b7693248" providerId="LiveId" clId="{959C2B21-3011-4BD1-8223-7E1F63D40B8B}" dt="2020-04-21T13:45:18.687" v="99" actId="478"/>
          <ac:picMkLst>
            <pc:docMk/>
            <pc:sldMk cId="2460047219" sldId="262"/>
            <ac:picMk id="3" creationId="{39604240-546A-4E68-BB87-E3117DD08E46}"/>
          </ac:picMkLst>
        </pc:picChg>
      </pc:sldChg>
      <pc:sldChg chg="addSp delSp modSp add setBg">
        <pc:chgData name="Kateřina Novotná" userId="d2135964b7693248" providerId="LiveId" clId="{959C2B21-3011-4BD1-8223-7E1F63D40B8B}" dt="2020-04-21T13:46:19.076" v="119"/>
        <pc:sldMkLst>
          <pc:docMk/>
          <pc:sldMk cId="3328817124" sldId="263"/>
        </pc:sldMkLst>
        <pc:picChg chg="add del mod modCrop">
          <ac:chgData name="Kateřina Novotná" userId="d2135964b7693248" providerId="LiveId" clId="{959C2B21-3011-4BD1-8223-7E1F63D40B8B}" dt="2020-04-21T13:46:06.186" v="114" actId="478"/>
          <ac:picMkLst>
            <pc:docMk/>
            <pc:sldMk cId="3328817124" sldId="263"/>
            <ac:picMk id="3" creationId="{13C433BE-9CBD-4652-9B12-0D521BE54BEE}"/>
          </ac:picMkLst>
        </pc:picChg>
      </pc:sldChg>
      <pc:sldChg chg="addSp delSp modSp add setBg">
        <pc:chgData name="Kateřina Novotná" userId="d2135964b7693248" providerId="LiveId" clId="{959C2B21-3011-4BD1-8223-7E1F63D40B8B}" dt="2020-04-21T13:47:02.996" v="131"/>
        <pc:sldMkLst>
          <pc:docMk/>
          <pc:sldMk cId="3482329811" sldId="264"/>
        </pc:sldMkLst>
        <pc:picChg chg="add del mod modCrop">
          <ac:chgData name="Kateřina Novotná" userId="d2135964b7693248" providerId="LiveId" clId="{959C2B21-3011-4BD1-8223-7E1F63D40B8B}" dt="2020-04-21T13:46:52.245" v="126" actId="478"/>
          <ac:picMkLst>
            <pc:docMk/>
            <pc:sldMk cId="3482329811" sldId="264"/>
            <ac:picMk id="3" creationId="{97D86A67-3AD4-4CF2-8D48-F2105F991B44}"/>
          </ac:picMkLst>
        </pc:picChg>
      </pc:sldChg>
      <pc:sldChg chg="addSp delSp modSp add setBg">
        <pc:chgData name="Kateřina Novotná" userId="d2135964b7693248" providerId="LiveId" clId="{959C2B21-3011-4BD1-8223-7E1F63D40B8B}" dt="2020-04-21T13:47:51.303" v="145"/>
        <pc:sldMkLst>
          <pc:docMk/>
          <pc:sldMk cId="2913638085" sldId="265"/>
        </pc:sldMkLst>
        <pc:picChg chg="add del mod modCrop">
          <ac:chgData name="Kateřina Novotná" userId="d2135964b7693248" providerId="LiveId" clId="{959C2B21-3011-4BD1-8223-7E1F63D40B8B}" dt="2020-04-21T13:47:42.665" v="140" actId="478"/>
          <ac:picMkLst>
            <pc:docMk/>
            <pc:sldMk cId="2913638085" sldId="265"/>
            <ac:picMk id="3" creationId="{6952360E-E475-4892-9F58-1AC7ECB2162B}"/>
          </ac:picMkLst>
        </pc:picChg>
      </pc:sldChg>
      <pc:sldMasterChg chg="modSp modSldLayout">
        <pc:chgData name="Kateřina Novotná" userId="d2135964b7693248" providerId="LiveId" clId="{959C2B21-3011-4BD1-8223-7E1F63D40B8B}" dt="2020-04-21T13:41:02.493" v="37"/>
        <pc:sldMasterMkLst>
          <pc:docMk/>
          <pc:sldMasterMk cId="934321912" sldId="2147483648"/>
        </pc:sldMasterMkLst>
        <pc:spChg chg="mod">
          <ac:chgData name="Kateřina Novotná" userId="d2135964b7693248" providerId="LiveId" clId="{959C2B21-3011-4BD1-8223-7E1F63D40B8B}" dt="2020-04-21T13:41:02.493" v="37"/>
          <ac:spMkLst>
            <pc:docMk/>
            <pc:sldMasterMk cId="934321912" sldId="2147483648"/>
            <ac:spMk id="2" creationId="{4F921CAA-046D-4736-823D-8CDDF54624D7}"/>
          </ac:spMkLst>
        </pc:spChg>
        <pc:spChg chg="mod">
          <ac:chgData name="Kateřina Novotná" userId="d2135964b7693248" providerId="LiveId" clId="{959C2B21-3011-4BD1-8223-7E1F63D40B8B}" dt="2020-04-21T13:41:02.493" v="37"/>
          <ac:spMkLst>
            <pc:docMk/>
            <pc:sldMasterMk cId="934321912" sldId="2147483648"/>
            <ac:spMk id="3" creationId="{DB479256-9804-4771-BE48-9C7163AD354D}"/>
          </ac:spMkLst>
        </pc:spChg>
        <pc:spChg chg="mod">
          <ac:chgData name="Kateřina Novotná" userId="d2135964b7693248" providerId="LiveId" clId="{959C2B21-3011-4BD1-8223-7E1F63D40B8B}" dt="2020-04-21T13:41:02.493" v="37"/>
          <ac:spMkLst>
            <pc:docMk/>
            <pc:sldMasterMk cId="934321912" sldId="2147483648"/>
            <ac:spMk id="4" creationId="{7789C4E0-EB8D-40E5-A686-85289C28FA05}"/>
          </ac:spMkLst>
        </pc:spChg>
        <pc:spChg chg="mod">
          <ac:chgData name="Kateřina Novotná" userId="d2135964b7693248" providerId="LiveId" clId="{959C2B21-3011-4BD1-8223-7E1F63D40B8B}" dt="2020-04-21T13:41:02.493" v="37"/>
          <ac:spMkLst>
            <pc:docMk/>
            <pc:sldMasterMk cId="934321912" sldId="2147483648"/>
            <ac:spMk id="5" creationId="{95034C08-0F5D-4F61-9A4B-380FF2FC83F8}"/>
          </ac:spMkLst>
        </pc:spChg>
        <pc:spChg chg="mod">
          <ac:chgData name="Kateřina Novotná" userId="d2135964b7693248" providerId="LiveId" clId="{959C2B21-3011-4BD1-8223-7E1F63D40B8B}" dt="2020-04-21T13:41:02.493" v="37"/>
          <ac:spMkLst>
            <pc:docMk/>
            <pc:sldMasterMk cId="934321912" sldId="2147483648"/>
            <ac:spMk id="6" creationId="{698A8E5F-F974-4615-B1DD-0E3BBF299432}"/>
          </ac:spMkLst>
        </pc:spChg>
        <pc:sldLayoutChg chg="modSp">
          <pc:chgData name="Kateřina Novotná" userId="d2135964b7693248" providerId="LiveId" clId="{959C2B21-3011-4BD1-8223-7E1F63D40B8B}" dt="2020-04-21T13:41:02.493" v="37"/>
          <pc:sldLayoutMkLst>
            <pc:docMk/>
            <pc:sldMasterMk cId="934321912" sldId="2147483648"/>
            <pc:sldLayoutMk cId="3473275551" sldId="2147483649"/>
          </pc:sldLayoutMkLst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3473275551" sldId="2147483649"/>
              <ac:spMk id="2" creationId="{02DE9AC0-0AC1-41EF-970B-AD1E5BB76140}"/>
            </ac:spMkLst>
          </pc:spChg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3473275551" sldId="2147483649"/>
              <ac:spMk id="3" creationId="{354CE5B2-0259-4453-93EA-34104CE03ABC}"/>
            </ac:spMkLst>
          </pc:spChg>
        </pc:sldLayoutChg>
        <pc:sldLayoutChg chg="modSp">
          <pc:chgData name="Kateřina Novotná" userId="d2135964b7693248" providerId="LiveId" clId="{959C2B21-3011-4BD1-8223-7E1F63D40B8B}" dt="2020-04-21T13:41:02.493" v="37"/>
          <pc:sldLayoutMkLst>
            <pc:docMk/>
            <pc:sldMasterMk cId="934321912" sldId="2147483648"/>
            <pc:sldLayoutMk cId="2020092941" sldId="2147483651"/>
          </pc:sldLayoutMkLst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2020092941" sldId="2147483651"/>
              <ac:spMk id="2" creationId="{AD9850F3-FBEA-47C9-82EE-1AEE7027A5DD}"/>
            </ac:spMkLst>
          </pc:spChg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2020092941" sldId="2147483651"/>
              <ac:spMk id="3" creationId="{EC8DA9D4-5EFB-46C6-B729-71EDE4597B2C}"/>
            </ac:spMkLst>
          </pc:spChg>
        </pc:sldLayoutChg>
        <pc:sldLayoutChg chg="modSp">
          <pc:chgData name="Kateřina Novotná" userId="d2135964b7693248" providerId="LiveId" clId="{959C2B21-3011-4BD1-8223-7E1F63D40B8B}" dt="2020-04-21T13:41:02.493" v="37"/>
          <pc:sldLayoutMkLst>
            <pc:docMk/>
            <pc:sldMasterMk cId="934321912" sldId="2147483648"/>
            <pc:sldLayoutMk cId="3264161026" sldId="2147483652"/>
          </pc:sldLayoutMkLst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3264161026" sldId="2147483652"/>
              <ac:spMk id="3" creationId="{847D785A-4101-4668-A6A2-861848F8742C}"/>
            </ac:spMkLst>
          </pc:spChg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3264161026" sldId="2147483652"/>
              <ac:spMk id="4" creationId="{A4D27FC4-B6B8-4EB2-9619-1899707727C7}"/>
            </ac:spMkLst>
          </pc:spChg>
        </pc:sldLayoutChg>
        <pc:sldLayoutChg chg="modSp">
          <pc:chgData name="Kateřina Novotná" userId="d2135964b7693248" providerId="LiveId" clId="{959C2B21-3011-4BD1-8223-7E1F63D40B8B}" dt="2020-04-21T13:41:02.493" v="37"/>
          <pc:sldLayoutMkLst>
            <pc:docMk/>
            <pc:sldMasterMk cId="934321912" sldId="2147483648"/>
            <pc:sldLayoutMk cId="1841305879" sldId="2147483653"/>
          </pc:sldLayoutMkLst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1841305879" sldId="2147483653"/>
              <ac:spMk id="2" creationId="{135B969D-52D1-4246-AF0E-640217B4CB06}"/>
            </ac:spMkLst>
          </pc:spChg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1841305879" sldId="2147483653"/>
              <ac:spMk id="3" creationId="{52659AEB-7A90-4985-B747-D64AD298995B}"/>
            </ac:spMkLst>
          </pc:spChg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1841305879" sldId="2147483653"/>
              <ac:spMk id="4" creationId="{65A79458-A3AF-4736-BC10-5B77119BF345}"/>
            </ac:spMkLst>
          </pc:spChg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1841305879" sldId="2147483653"/>
              <ac:spMk id="5" creationId="{16DADA39-3CE3-4706-A169-1F51B64DF5DF}"/>
            </ac:spMkLst>
          </pc:spChg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1841305879" sldId="2147483653"/>
              <ac:spMk id="6" creationId="{1CFD60CE-855E-4E63-86DF-44D502AABC5A}"/>
            </ac:spMkLst>
          </pc:spChg>
        </pc:sldLayoutChg>
        <pc:sldLayoutChg chg="modSp">
          <pc:chgData name="Kateřina Novotná" userId="d2135964b7693248" providerId="LiveId" clId="{959C2B21-3011-4BD1-8223-7E1F63D40B8B}" dt="2020-04-21T13:41:02.493" v="37"/>
          <pc:sldLayoutMkLst>
            <pc:docMk/>
            <pc:sldMasterMk cId="934321912" sldId="2147483648"/>
            <pc:sldLayoutMk cId="3882481915" sldId="2147483656"/>
          </pc:sldLayoutMkLst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3882481915" sldId="2147483656"/>
              <ac:spMk id="2" creationId="{49E4BD80-F627-46C4-9CE5-714C27B8ACAD}"/>
            </ac:spMkLst>
          </pc:spChg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3882481915" sldId="2147483656"/>
              <ac:spMk id="3" creationId="{CAC797C0-CA8D-44EA-BECC-FE4F6B0AAAEF}"/>
            </ac:spMkLst>
          </pc:spChg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3882481915" sldId="2147483656"/>
              <ac:spMk id="4" creationId="{4C19E7C4-CE73-4918-946A-AF21DDBA3012}"/>
            </ac:spMkLst>
          </pc:spChg>
        </pc:sldLayoutChg>
        <pc:sldLayoutChg chg="modSp">
          <pc:chgData name="Kateřina Novotná" userId="d2135964b7693248" providerId="LiveId" clId="{959C2B21-3011-4BD1-8223-7E1F63D40B8B}" dt="2020-04-21T13:41:02.493" v="37"/>
          <pc:sldLayoutMkLst>
            <pc:docMk/>
            <pc:sldMasterMk cId="934321912" sldId="2147483648"/>
            <pc:sldLayoutMk cId="402027034" sldId="2147483657"/>
          </pc:sldLayoutMkLst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402027034" sldId="2147483657"/>
              <ac:spMk id="2" creationId="{E16CE69F-354D-49E9-A900-E52BD2A6E668}"/>
            </ac:spMkLst>
          </pc:spChg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402027034" sldId="2147483657"/>
              <ac:spMk id="3" creationId="{55C0DFBE-87CA-47BB-A862-F1F54EAE9D17}"/>
            </ac:spMkLst>
          </pc:spChg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402027034" sldId="2147483657"/>
              <ac:spMk id="4" creationId="{26D4954D-AACA-4261-9EA6-9CB8BE0E6735}"/>
            </ac:spMkLst>
          </pc:spChg>
        </pc:sldLayoutChg>
        <pc:sldLayoutChg chg="modSp">
          <pc:chgData name="Kateřina Novotná" userId="d2135964b7693248" providerId="LiveId" clId="{959C2B21-3011-4BD1-8223-7E1F63D40B8B}" dt="2020-04-21T13:41:02.493" v="37"/>
          <pc:sldLayoutMkLst>
            <pc:docMk/>
            <pc:sldMasterMk cId="934321912" sldId="2147483648"/>
            <pc:sldLayoutMk cId="821849386" sldId="2147483659"/>
          </pc:sldLayoutMkLst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821849386" sldId="2147483659"/>
              <ac:spMk id="2" creationId="{F88078E8-C455-4C26-A4B8-CD53E32CC192}"/>
            </ac:spMkLst>
          </pc:spChg>
          <pc:spChg chg="mod">
            <ac:chgData name="Kateřina Novotná" userId="d2135964b7693248" providerId="LiveId" clId="{959C2B21-3011-4BD1-8223-7E1F63D40B8B}" dt="2020-04-21T13:41:02.493" v="37"/>
            <ac:spMkLst>
              <pc:docMk/>
              <pc:sldMasterMk cId="934321912" sldId="2147483648"/>
              <pc:sldLayoutMk cId="821849386" sldId="2147483659"/>
              <ac:spMk id="3" creationId="{61275991-77BF-4C0F-B0E9-7AE8640F0529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723C0-2791-4221-A5BF-D003717A41CC}" type="datetimeFigureOut">
              <a:rPr lang="cs-CZ" smtClean="0"/>
              <a:t>28.05.2020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FA103-FA1C-43AE-BC75-DD6FADE3DF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9003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298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137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571-1F5B-41F6-9E5E-E20FBDC09ED0}" type="datetimeFigureOut">
              <a:rPr lang="en-GB" smtClean="0"/>
              <a:pPr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822-5ECB-4A6C-8EBA-AE4C07ACD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172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571-1F5B-41F6-9E5E-E20FBDC09ED0}" type="datetimeFigureOut">
              <a:rPr lang="en-GB" smtClean="0"/>
              <a:pPr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822-5ECB-4A6C-8EBA-AE4C07ACD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36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571-1F5B-41F6-9E5E-E20FBDC09ED0}" type="datetimeFigureOut">
              <a:rPr lang="en-GB" smtClean="0"/>
              <a:pPr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822-5ECB-4A6C-8EBA-AE4C07ACD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64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571-1F5B-41F6-9E5E-E20FBDC09ED0}" type="datetimeFigureOut">
              <a:rPr lang="en-GB" smtClean="0"/>
              <a:pPr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822-5ECB-4A6C-8EBA-AE4C07ACD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184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571-1F5B-41F6-9E5E-E20FBDC09ED0}" type="datetimeFigureOut">
              <a:rPr lang="en-GB" smtClean="0"/>
              <a:pPr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822-5ECB-4A6C-8EBA-AE4C07ACD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68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571-1F5B-41F6-9E5E-E20FBDC09ED0}" type="datetimeFigureOut">
              <a:rPr lang="en-GB" smtClean="0"/>
              <a:pPr/>
              <a:t>28/05/2020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822-5ECB-4A6C-8EBA-AE4C07ACD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80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571-1F5B-41F6-9E5E-E20FBDC09ED0}" type="datetimeFigureOut">
              <a:rPr lang="en-GB" smtClean="0"/>
              <a:pPr/>
              <a:t>28/05/2020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822-5ECB-4A6C-8EBA-AE4C07ACD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43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571-1F5B-41F6-9E5E-E20FBDC09ED0}" type="datetimeFigureOut">
              <a:rPr lang="en-GB" smtClean="0"/>
              <a:pPr/>
              <a:t>28/05/2020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822-5ECB-4A6C-8EBA-AE4C07ACD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133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571-1F5B-41F6-9E5E-E20FBDC09ED0}" type="datetimeFigureOut">
              <a:rPr lang="en-GB" smtClean="0"/>
              <a:pPr/>
              <a:t>28/05/2020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822-5ECB-4A6C-8EBA-AE4C07ACD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13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571-1F5B-41F6-9E5E-E20FBDC09ED0}" type="datetimeFigureOut">
              <a:rPr lang="en-GB" smtClean="0"/>
              <a:pPr/>
              <a:t>28/05/2020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822-5ECB-4A6C-8EBA-AE4C07ACD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53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A571-1F5B-41F6-9E5E-E20FBDC09ED0}" type="datetimeFigureOut">
              <a:rPr lang="en-GB" smtClean="0"/>
              <a:pPr/>
              <a:t>28/05/2020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00822-5ECB-4A6C-8EBA-AE4C07ACD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41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9A571-1F5B-41F6-9E5E-E20FBDC09ED0}" type="datetimeFigureOut">
              <a:rPr lang="en-GB" smtClean="0"/>
              <a:pPr/>
              <a:t>28/05/2020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00822-5ECB-4A6C-8EBA-AE4C07ACD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46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3542"/>
            <a:ext cx="7772400" cy="19970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100" b="1" dirty="0" smtClean="0">
                <a:latin typeface="+mn-lt"/>
              </a:rPr>
              <a:t>Fakultní učitel jako facilitátor kvalitní přípravy budoucích učitelů mateřských škol a 1. stupně ZŠ</a:t>
            </a:r>
            <a:endParaRPr lang="cs-CZ" sz="41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0074" y="1899324"/>
            <a:ext cx="6563852" cy="818553"/>
          </a:xfrm>
        </p:spPr>
        <p:txBody>
          <a:bodyPr>
            <a:normAutofit/>
          </a:bodyPr>
          <a:lstStyle/>
          <a:p>
            <a:r>
              <a:rPr lang="cs-CZ" sz="2800" i="1" dirty="0" smtClean="0">
                <a:solidFill>
                  <a:schemeClr val="tx1"/>
                </a:solidFill>
              </a:rPr>
              <a:t>Tento materiál vznikl v rámci řešení projektu</a:t>
            </a:r>
            <a:endParaRPr lang="cs-CZ" sz="2800" i="1" dirty="0">
              <a:solidFill>
                <a:schemeClr val="tx1"/>
              </a:solidFill>
            </a:endParaRPr>
          </a:p>
        </p:txBody>
      </p:sp>
      <p:pic>
        <p:nvPicPr>
          <p:cNvPr id="13" name="Obrázek 12" descr="http://www.msmt.cz/uploads/OP_VVV/Pravidla_pro_publicitu/logolinky/Logolink_OP_VVV_hor_barva_cz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254" y="0"/>
            <a:ext cx="5759450" cy="12776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ovéPole 13"/>
          <p:cNvSpPr txBox="1"/>
          <p:nvPr/>
        </p:nvSpPr>
        <p:spPr>
          <a:xfrm>
            <a:off x="1692275" y="5596323"/>
            <a:ext cx="575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 smtClean="0"/>
              <a:t>reg</a:t>
            </a:r>
            <a:r>
              <a:rPr lang="cs-CZ" sz="1400" dirty="0" smtClean="0"/>
              <a:t>. č. CZ.02.3.68/0.0/0.0/19_068/0015923</a:t>
            </a:r>
            <a:endParaRPr lang="cs-CZ" sz="14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9"/>
          <a:stretch/>
        </p:blipFill>
        <p:spPr>
          <a:xfrm>
            <a:off x="6805253" y="6174105"/>
            <a:ext cx="2189285" cy="55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7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638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48611"/>
            <a:ext cx="7772400" cy="19970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100" b="1" dirty="0" smtClean="0">
                <a:latin typeface="+mn-lt"/>
              </a:rPr>
              <a:t>Fakultní učitel jako facilitátor kvalitní přípravy budoucích učitelů mateřských škol a 1. stupně ZŠ</a:t>
            </a:r>
            <a:endParaRPr lang="cs-CZ" sz="4100" b="1" dirty="0">
              <a:latin typeface="+mn-lt"/>
            </a:endParaRPr>
          </a:p>
        </p:txBody>
      </p:sp>
      <p:pic>
        <p:nvPicPr>
          <p:cNvPr id="13" name="Obrázek 12" descr="http://www.msmt.cz/uploads/OP_VVV/Pravidla_pro_publicitu/logolinky/Logolink_OP_VVV_hor_barva_cz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254" y="105504"/>
            <a:ext cx="5759450" cy="12776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ovéPole 13"/>
          <p:cNvSpPr txBox="1"/>
          <p:nvPr/>
        </p:nvSpPr>
        <p:spPr>
          <a:xfrm>
            <a:off x="1692275" y="4482496"/>
            <a:ext cx="5759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 smtClean="0"/>
              <a:t>reg</a:t>
            </a:r>
            <a:r>
              <a:rPr lang="cs-CZ" sz="1400" dirty="0" smtClean="0"/>
              <a:t>. č. CZ.02.3.68/0.0/0.0/19_068/0015923</a:t>
            </a:r>
            <a:endParaRPr lang="cs-CZ" sz="14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9"/>
          <a:stretch/>
        </p:blipFill>
        <p:spPr>
          <a:xfrm>
            <a:off x="3314700" y="5728384"/>
            <a:ext cx="2514600" cy="63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623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945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033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494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218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047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817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3298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47</Words>
  <Application>Microsoft Office PowerPoint</Application>
  <PresentationFormat>Předvádění na obrazovce (4:3)</PresentationFormat>
  <Paragraphs>5</Paragraphs>
  <Slides>11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Fakultní učitel jako facilitátor kvalitní přípravy budoucích učitelů mateřských škol a 1. stupně ZŠ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Fakultní učitel jako facilitátor kvalitní přípravy budoucích učitelů mateřských škol a 1. stupně ZŠ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Novotná</dc:creator>
  <cp:lastModifiedBy>Viktor Pacholík</cp:lastModifiedBy>
  <cp:revision>6</cp:revision>
  <dcterms:created xsi:type="dcterms:W3CDTF">2020-04-21T13:36:44Z</dcterms:created>
  <dcterms:modified xsi:type="dcterms:W3CDTF">2020-05-28T19:03:34Z</dcterms:modified>
</cp:coreProperties>
</file>