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8788" cy="99409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5E7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0" d="100"/>
          <a:sy n="80" d="100"/>
        </p:scale>
        <p:origin x="3066" y="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A636A80-7F04-442E-B437-FCFFF5F3E1AA}" type="datetimeFigureOut">
              <a:rPr lang="cs-CZ" smtClean="0"/>
              <a:t>07.09.2022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96DEB0FA-5B47-4CBA-A6F1-6DD66CE217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0415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A636A80-7F04-442E-B437-FCFFF5F3E1AA}" type="datetimeFigureOut">
              <a:rPr lang="cs-CZ" smtClean="0"/>
              <a:t>07.09.2022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96DEB0FA-5B47-4CBA-A6F1-6DD66CE217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38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A636A80-7F04-442E-B437-FCFFF5F3E1AA}" type="datetimeFigureOut">
              <a:rPr lang="cs-CZ" smtClean="0"/>
              <a:t>07.09.2022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96DEB0FA-5B47-4CBA-A6F1-6DD66CE217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467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A636A80-7F04-442E-B437-FCFFF5F3E1AA}" type="datetimeFigureOut">
              <a:rPr lang="cs-CZ" smtClean="0"/>
              <a:t>07.09.2022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96DEB0FA-5B47-4CBA-A6F1-6DD66CE217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8740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A636A80-7F04-442E-B437-FCFFF5F3E1AA}" type="datetimeFigureOut">
              <a:rPr lang="cs-CZ" smtClean="0"/>
              <a:t>07.09.2022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96DEB0FA-5B47-4CBA-A6F1-6DD66CE217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3715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A636A80-7F04-442E-B437-FCFFF5F3E1AA}" type="datetimeFigureOut">
              <a:rPr lang="cs-CZ" smtClean="0"/>
              <a:t>07.09.2022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96DEB0FA-5B47-4CBA-A6F1-6DD66CE217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1447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A636A80-7F04-442E-B437-FCFFF5F3E1AA}" type="datetimeFigureOut">
              <a:rPr lang="cs-CZ" smtClean="0"/>
              <a:t>07.09.2022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96DEB0FA-5B47-4CBA-A6F1-6DD66CE217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4078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A636A80-7F04-442E-B437-FCFFF5F3E1AA}" type="datetimeFigureOut">
              <a:rPr lang="cs-CZ" smtClean="0"/>
              <a:t>07.09.2022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96DEB0FA-5B47-4CBA-A6F1-6DD66CE217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6505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A636A80-7F04-442E-B437-FCFFF5F3E1AA}" type="datetimeFigureOut">
              <a:rPr lang="cs-CZ" smtClean="0"/>
              <a:t>07.09.2022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96DEB0FA-5B47-4CBA-A6F1-6DD66CE217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696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A636A80-7F04-442E-B437-FCFFF5F3E1AA}" type="datetimeFigureOut">
              <a:rPr lang="cs-CZ" smtClean="0"/>
              <a:t>07.09.2022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96DEB0FA-5B47-4CBA-A6F1-6DD66CE217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317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8A636A80-7F04-442E-B437-FCFFF5F3E1AA}" type="datetimeFigureOut">
              <a:rPr lang="cs-CZ" smtClean="0"/>
              <a:t>07.09.2022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96DEB0FA-5B47-4CBA-A6F1-6DD66CE217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7251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4007"/>
            <a:ext cx="6858000" cy="9697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733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661737" y="3462080"/>
            <a:ext cx="5559376" cy="573004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mtClean="0"/>
              <a:t>e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0903" y="1839148"/>
            <a:ext cx="6505845" cy="788377"/>
          </a:xfrm>
        </p:spPr>
        <p:txBody>
          <a:bodyPr/>
          <a:lstStyle/>
          <a:p>
            <a:r>
              <a:rPr lang="cs-CZ" sz="47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Setkání se studenty</a:t>
            </a:r>
            <a:endParaRPr lang="cs-CZ" sz="47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61737" y="6061110"/>
            <a:ext cx="5540938" cy="1960767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/>
          <a:lstStyle/>
          <a:p>
            <a:pPr algn="l"/>
            <a:r>
              <a:rPr lang="cs-CZ" sz="13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Program: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3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Představení Ústavu školní pedagogiky FHS UTB.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3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Organizační záležitosti studia včetně praxí.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3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Informace členů </a:t>
            </a:r>
            <a:r>
              <a:rPr lang="cs-CZ" sz="1300" b="1" dirty="0">
                <a:latin typeface="Verdana" panose="020B0604030504040204" pitchFamily="34" charset="0"/>
                <a:ea typeface="Verdana" panose="020B0604030504040204" pitchFamily="34" charset="0"/>
              </a:rPr>
              <a:t>a</a:t>
            </a:r>
            <a:r>
              <a:rPr lang="cs-CZ" sz="13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kademického senátu </a:t>
            </a:r>
            <a:r>
              <a:rPr lang="cs-CZ" sz="1300" b="1" dirty="0">
                <a:latin typeface="Verdana" panose="020B0604030504040204" pitchFamily="34" charset="0"/>
                <a:ea typeface="Verdana" panose="020B0604030504040204" pitchFamily="34" charset="0"/>
              </a:rPr>
              <a:t>FHS </a:t>
            </a:r>
            <a:r>
              <a:rPr lang="cs-CZ" sz="13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UTB.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3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Informace k zahraničním výjezdům studentů.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cs-CZ" sz="13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Diskuze.</a:t>
            </a:r>
          </a:p>
          <a:p>
            <a:endParaRPr lang="cs-CZ" sz="1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cs-CZ" sz="12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259188" y="2914719"/>
            <a:ext cx="6397560" cy="674529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anchor="b"/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Termín: 14. 9. 2022, 13:00-15:00</a:t>
            </a:r>
          </a:p>
          <a:p>
            <a:r>
              <a:rPr lang="cs-CZ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Místo konání: U18/aula č. 106</a:t>
            </a:r>
            <a:endParaRPr lang="cs-CZ" sz="2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661737" y="8067868"/>
            <a:ext cx="5492809" cy="547361"/>
          </a:xfrm>
          <a:prstGeom prst="rect">
            <a:avLst/>
          </a:prstGeom>
        </p:spPr>
        <p:txBody>
          <a:bodyPr anchor="b"/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1600" dirty="0" smtClean="0"/>
              <a:t>Setkání bude probíhat také v on-line podobě </a:t>
            </a:r>
          </a:p>
          <a:p>
            <a:r>
              <a:rPr lang="cs-CZ" sz="1600" dirty="0" smtClean="0"/>
              <a:t>prostřednictvím MS TEAMS. </a:t>
            </a:r>
            <a:endParaRPr lang="cs-CZ" sz="14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022142"/>
              </p:ext>
            </p:extLst>
          </p:nvPr>
        </p:nvGraphicFramePr>
        <p:xfrm>
          <a:off x="661737" y="3776292"/>
          <a:ext cx="5492809" cy="22425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4050">
                  <a:extLst>
                    <a:ext uri="{9D8B030D-6E8A-4147-A177-3AD203B41FA5}">
                      <a16:colId xmlns:a16="http://schemas.microsoft.com/office/drawing/2014/main" val="2148734817"/>
                    </a:ext>
                  </a:extLst>
                </a:gridCol>
                <a:gridCol w="3618759">
                  <a:extLst>
                    <a:ext uri="{9D8B030D-6E8A-4147-A177-3AD203B41FA5}">
                      <a16:colId xmlns:a16="http://schemas.microsoft.com/office/drawing/2014/main" val="998662453"/>
                    </a:ext>
                  </a:extLst>
                </a:gridCol>
              </a:tblGrid>
              <a:tr h="10148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13:00-14:00</a:t>
                      </a:r>
                      <a:endParaRPr lang="cs-CZ" sz="14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cs-CZ" sz="14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ročníky studijních programů: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</a:t>
                      </a:r>
                      <a:r>
                        <a:rPr lang="cs-CZ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Učitelství </a:t>
                      </a:r>
                      <a:r>
                        <a:rPr lang="cs-CZ" sz="14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pro </a:t>
                      </a:r>
                      <a:r>
                        <a:rPr lang="cs-CZ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MŠ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Předškolní pedagogika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Učitelství </a:t>
                      </a:r>
                      <a:r>
                        <a:rPr lang="cs-CZ" sz="1400" b="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pro 1. stupeň </a:t>
                      </a:r>
                      <a:r>
                        <a:rPr lang="cs-CZ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ZŠ</a:t>
                      </a:r>
                    </a:p>
                    <a:p>
                      <a:pPr marL="228600" indent="-228600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endParaRPr lang="cs-CZ" sz="14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109757"/>
                  </a:ext>
                </a:extLst>
              </a:tr>
              <a:tr h="10148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14:00-15:00</a:t>
                      </a:r>
                      <a:endParaRPr lang="cs-CZ" sz="1400" b="1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2., 3., 4. a 5. </a:t>
                      </a:r>
                      <a:r>
                        <a:rPr lang="cs-CZ" sz="14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ročníky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4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studijních programů: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Učitelství pro MŠ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Předškolní pedagogika</a:t>
                      </a:r>
                    </a:p>
                    <a:p>
                      <a:pPr mar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cs-CZ" sz="1400" b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Učitelství pro 1. stupeň ZŠ</a:t>
                      </a:r>
                      <a:endParaRPr lang="cs-CZ" sz="1400" b="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4779"/>
                  </a:ext>
                </a:extLst>
              </a:tr>
            </a:tbl>
          </a:graphicData>
        </a:graphic>
      </p:graphicFrame>
      <p:sp>
        <p:nvSpPr>
          <p:cNvPr id="12" name="Obdélník 11"/>
          <p:cNvSpPr/>
          <p:nvPr/>
        </p:nvSpPr>
        <p:spPr>
          <a:xfrm>
            <a:off x="1371600" y="8638517"/>
            <a:ext cx="4503095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b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době setkání se studenty výuka neprobíhá</a:t>
            </a:r>
            <a:r>
              <a:rPr lang="cs-CZ" b="1" i="1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cs-CZ" sz="1600" b="1" i="1" dirty="0">
              <a:solidFill>
                <a:schemeClr val="accent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82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375</TotalTime>
  <Words>116</Words>
  <Application>Microsoft Office PowerPoint</Application>
  <PresentationFormat>A4 (210 × 297 mm)</PresentationFormat>
  <Paragraphs>24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Verdana</vt:lpstr>
      <vt:lpstr>Motiv Office</vt:lpstr>
      <vt:lpstr>Setkání se studenty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Místo pro nadpis</dc:title>
  <dc:creator>Martina Běhůnková</dc:creator>
  <cp:lastModifiedBy>Renáta Matušů</cp:lastModifiedBy>
  <cp:revision>26</cp:revision>
  <cp:lastPrinted>2022-09-06T07:23:39Z</cp:lastPrinted>
  <dcterms:created xsi:type="dcterms:W3CDTF">2018-09-27T09:42:27Z</dcterms:created>
  <dcterms:modified xsi:type="dcterms:W3CDTF">2022-09-07T06:18:45Z</dcterms:modified>
</cp:coreProperties>
</file>