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7" r:id="rId2"/>
    <p:sldId id="259" r:id="rId3"/>
    <p:sldId id="270" r:id="rId4"/>
    <p:sldId id="258" r:id="rId5"/>
    <p:sldId id="261" r:id="rId6"/>
    <p:sldId id="265" r:id="rId7"/>
    <p:sldId id="264" r:id="rId8"/>
    <p:sldId id="266" r:id="rId9"/>
    <p:sldId id="271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a/wDUiwYzEDU3Z3d5pL3A==" hashData="y88L4PH8Oym+4dhyJyS3MCiBYIQFtgOHZ3xD30yqhpZi/hLn7l2SwDXGenOhsRzG34gfak6PiBG0Fly0IPztD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8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11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5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7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3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6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0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1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2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4C3EEE-26C9-4079-BD96-9067373C58A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C45AC4-0548-443A-8446-9B845D73E73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bozobot.cz/digitalni-hodinky-nova/" TargetMode="External"/><Relationship Id="rId3" Type="http://schemas.openxmlformats.org/officeDocument/2006/relationships/hyperlink" Target="https://myloview.cz/fototapeta-slunecni-hodiny-c-69B8C2F" TargetMode="External"/><Relationship Id="rId7" Type="http://schemas.openxmlformats.org/officeDocument/2006/relationships/hyperlink" Target="https://www.houseland.cz/nastenne-hodiny-slim-dub-svetle-hnede" TargetMode="External"/><Relationship Id="rId2" Type="http://schemas.openxmlformats.org/officeDocument/2006/relationships/hyperlink" Target="https://www.pokojik.cz/detske-hodiny-krtek-a-mes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hy.cz/mechanicke-stopky-tfa-38-1022-42989.html" TargetMode="External"/><Relationship Id="rId5" Type="http://schemas.openxmlformats.org/officeDocument/2006/relationships/hyperlink" Target="https://www.trendhim.cz/kapesni-hodinky-zlate-barvy-p.html?gclid=EAIaIQobChMIk8mC5f7c7AIVF9Z3Ch2xTQsvEAQYASABEgLR5PD_BwE" TargetMode="External"/><Relationship Id="rId4" Type="http://schemas.openxmlformats.org/officeDocument/2006/relationships/hyperlink" Target="http://vyvoj-obchod2.blueghost.cz/cs/presypaci-hodin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um.rvp.cz/materialy/prevody-jednotek-casu-3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83187-FA6D-4101-86A7-3B6913C7A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Převody jednotek času </a:t>
            </a:r>
            <a:br>
              <a:rPr lang="cs-CZ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2F4F9-2AD5-467B-BBB0-F97818816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182113"/>
            <a:ext cx="3098800" cy="309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979D2-1EB1-4EA1-90AE-142A737EC7DA}"/>
              </a:ext>
            </a:extLst>
          </p:cNvPr>
          <p:cNvSpPr txBox="1"/>
          <p:nvPr/>
        </p:nvSpPr>
        <p:spPr>
          <a:xfrm>
            <a:off x="9601200" y="5911581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C31231-FBCA-4489-BEBE-0BF56D2D0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2570" y="628444"/>
            <a:ext cx="916859" cy="9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4C89-74BA-4430-AAF8-56B4B11A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Zdroje</a:t>
            </a:r>
            <a:r>
              <a:rPr lang="en-GB" dirty="0"/>
              <a:t> </a:t>
            </a:r>
            <a:r>
              <a:rPr lang="en-GB" dirty="0" err="1"/>
              <a:t>obr</a:t>
            </a:r>
            <a:r>
              <a:rPr lang="cs-CZ" dirty="0" err="1"/>
              <a:t>ázků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2D80-FAB9-4E7C-BBF6-B26DA957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Obr. č. 1 - </a:t>
            </a:r>
            <a:r>
              <a:rPr lang="en-GB" dirty="0">
                <a:hlinkClick r:id="rId2"/>
              </a:rPr>
              <a:t>https://www.pokojik.cz/detske-hodiny-krtek-a-mesic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Obr. č. 2 - </a:t>
            </a:r>
            <a:r>
              <a:rPr lang="cs-CZ" dirty="0">
                <a:hlinkClick r:id="rId3"/>
              </a:rPr>
              <a:t>https://myloview.cz/fototapeta-slunecni-hodiny-c-69B8C2F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Obr. č. 3 - </a:t>
            </a:r>
            <a:r>
              <a:rPr lang="en-GB" dirty="0">
                <a:hlinkClick r:id="rId4"/>
              </a:rPr>
              <a:t>http://vyvoj-obchod2.blueghost.cz/cs/presypaci-hodiny/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Obr. č. 4 - </a:t>
            </a:r>
            <a:r>
              <a:rPr lang="en-GB" dirty="0">
                <a:hlinkClick r:id="rId5"/>
              </a:rPr>
              <a:t>https://www.trendhim.cz/kapesni-hodinky-zlate-barvy-p.html?gclid=EAIaIQobChMIk8mC5f7c7AIVF9Z3Ch2xTQsvEAQYASABEgLR5PD_BwE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Obr. č. 5 - </a:t>
            </a:r>
            <a:r>
              <a:rPr lang="en-GB" dirty="0">
                <a:hlinkClick r:id="rId6"/>
              </a:rPr>
              <a:t>https://www.puhy.cz/mechanicke-stopky-tfa-38-1022-42989.html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Obr. č. 6 – </a:t>
            </a:r>
            <a:r>
              <a:rPr lang="cs-CZ" dirty="0">
                <a:hlinkClick r:id="rId7"/>
              </a:rPr>
              <a:t>https://www.houseland.cz/nastenne-hodiny-slim-dub-svetle-hnede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Obr. č. 7 - </a:t>
            </a:r>
            <a:r>
              <a:rPr lang="en-GB" dirty="0">
                <a:hlinkClick r:id="rId8"/>
              </a:rPr>
              <a:t>https://www.zbozobot.cz/digitalni-hodinky-nova/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Obr. č. 8 -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01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A9725-14D3-41D7-919D-FDFEA972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230" y="1025652"/>
            <a:ext cx="10058400" cy="2784348"/>
          </a:xfrm>
        </p:spPr>
        <p:txBody>
          <a:bodyPr/>
          <a:lstStyle/>
          <a:p>
            <a:r>
              <a:rPr lang="cs-CZ" dirty="0"/>
              <a:t> Děkuji za pozornost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1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B2FA-C9BE-48B5-8474-29E3004E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Měřidla času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D544-21A7-4BC9-A9BC-A65C97516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Dokážeš pojmenovat měřidla času na obrázcích?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2B1BD-0297-4BA7-818D-B5E901315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60" y="4328960"/>
            <a:ext cx="2414940" cy="1811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AF60C-1CD9-4F00-AFBB-1938914B8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38" y="3673578"/>
            <a:ext cx="1218841" cy="2466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F07BD6-1332-4FB6-8887-29A19CA54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79" y="2590940"/>
            <a:ext cx="2275840" cy="227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1E211D-0693-453E-8BED-9DDF8ED11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87" y="4209765"/>
            <a:ext cx="1930400" cy="193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BEAC8F-4F79-4DC7-8115-4B2EE8DEE4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11" y="1774020"/>
            <a:ext cx="2114909" cy="2114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D5CF1E-0504-44B0-A0B6-CF2B0A97D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5" y="2968126"/>
            <a:ext cx="2758960" cy="18416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77D999-20B2-4C8D-A1D3-632610019F2B}"/>
              </a:ext>
            </a:extLst>
          </p:cNvPr>
          <p:cNvSpPr txBox="1"/>
          <p:nvPr/>
        </p:nvSpPr>
        <p:spPr>
          <a:xfrm>
            <a:off x="356895" y="4906871"/>
            <a:ext cx="50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80AB9F-E785-4DDD-8D15-E93A983119C4}"/>
              </a:ext>
            </a:extLst>
          </p:cNvPr>
          <p:cNvSpPr txBox="1"/>
          <p:nvPr/>
        </p:nvSpPr>
        <p:spPr>
          <a:xfrm>
            <a:off x="3516738" y="5977468"/>
            <a:ext cx="103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AC77DC-75F7-4FB9-9DD9-4560ADF08CB5}"/>
              </a:ext>
            </a:extLst>
          </p:cNvPr>
          <p:cNvSpPr txBox="1"/>
          <p:nvPr/>
        </p:nvSpPr>
        <p:spPr>
          <a:xfrm>
            <a:off x="5046011" y="4697259"/>
            <a:ext cx="5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A6F4DA-AD8A-4442-A118-844AF7CFB179}"/>
              </a:ext>
            </a:extLst>
          </p:cNvPr>
          <p:cNvSpPr txBox="1"/>
          <p:nvPr/>
        </p:nvSpPr>
        <p:spPr>
          <a:xfrm>
            <a:off x="7545307" y="5955499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179A0-D1BD-4472-83C2-6F63986DCC7E}"/>
              </a:ext>
            </a:extLst>
          </p:cNvPr>
          <p:cNvSpPr txBox="1"/>
          <p:nvPr/>
        </p:nvSpPr>
        <p:spPr>
          <a:xfrm>
            <a:off x="9404587" y="4064000"/>
            <a:ext cx="56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4407A-D6AC-4D18-9CA7-6143A6BC78EC}"/>
              </a:ext>
            </a:extLst>
          </p:cNvPr>
          <p:cNvSpPr txBox="1"/>
          <p:nvPr/>
        </p:nvSpPr>
        <p:spPr>
          <a:xfrm>
            <a:off x="10418054" y="5977468"/>
            <a:ext cx="68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0305F6-CB85-4738-BFFA-39C2B6A0E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52741" y="394792"/>
            <a:ext cx="849086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31B8-7B5F-47E5-A7C5-20F1ABB8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Hodiny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845-948B-48E3-A947-58EDEE07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Jedna čtvrtina hodiny   		Jedna polovina hodiny		Tři čtvrtiny hodiny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EEFD1-7F71-47E5-AF82-38ECF970D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6" y="3080882"/>
            <a:ext cx="2008704" cy="1896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E893F-FA5E-41CF-BD8C-52D961F61C7F}"/>
              </a:ext>
            </a:extLst>
          </p:cNvPr>
          <p:cNvSpPr txBox="1"/>
          <p:nvPr/>
        </p:nvSpPr>
        <p:spPr>
          <a:xfrm>
            <a:off x="1959591" y="3705878"/>
            <a:ext cx="1146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 15minut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6A00E7-FB4E-4B24-A93B-D4BCAD5E5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1" y="3080883"/>
            <a:ext cx="1710143" cy="1896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033A9-6C46-417F-B39C-3D74AB5B032E}"/>
              </a:ext>
            </a:extLst>
          </p:cNvPr>
          <p:cNvSpPr txBox="1"/>
          <p:nvPr/>
        </p:nvSpPr>
        <p:spPr>
          <a:xfrm>
            <a:off x="5562729" y="3705881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30</a:t>
            </a:r>
          </a:p>
          <a:p>
            <a:r>
              <a:rPr lang="cs-CZ" dirty="0">
                <a:solidFill>
                  <a:srgbClr val="FF0000"/>
                </a:solidFill>
              </a:rPr>
              <a:t>minut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828659-665A-4463-A83F-B3F52444A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74" y="3250157"/>
            <a:ext cx="1984687" cy="1896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721E20-AA46-4944-A772-538EB1C236BE}"/>
              </a:ext>
            </a:extLst>
          </p:cNvPr>
          <p:cNvSpPr txBox="1"/>
          <p:nvPr/>
        </p:nvSpPr>
        <p:spPr>
          <a:xfrm>
            <a:off x="9154027" y="3875155"/>
            <a:ext cx="132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45</a:t>
            </a:r>
          </a:p>
          <a:p>
            <a:r>
              <a:rPr lang="cs-CZ" dirty="0">
                <a:solidFill>
                  <a:srgbClr val="FF0000"/>
                </a:solidFill>
              </a:rPr>
              <a:t>minut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7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1F67-E42C-4414-A906-9087D4F5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jednotky času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E44C-2729-4F8B-8264-4345365D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85420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Základní jednotkou času je 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jedna sekunda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s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Větší jednotka času je 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jedna minuta		       		1 min.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Větší jednotka času je 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jedna hodina				1 h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Větší jednotka času je 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jeden den				24 h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3998B-B3D8-46D1-A712-A49A1D838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4356" y="529381"/>
            <a:ext cx="851744" cy="8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FFEE-E2DD-4897-B710-668CEDA2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Převody jednotek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34A617-F9C6-4196-94E0-DF509497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4" y="2347913"/>
            <a:ext cx="9455150" cy="1473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8BD95E-7529-406D-917E-EE0A62B63BB9}"/>
              </a:ext>
            </a:extLst>
          </p:cNvPr>
          <p:cNvSpPr txBox="1"/>
          <p:nvPr/>
        </p:nvSpPr>
        <p:spPr>
          <a:xfrm>
            <a:off x="2316956" y="4699298"/>
            <a:ext cx="8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 den = 24h         1 hodina = 60 minut    	1minuta = 60 vteřin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DB622-F6CF-4D9E-B1E3-1B11BD7D93B0}"/>
              </a:ext>
            </a:extLst>
          </p:cNvPr>
          <p:cNvSpPr txBox="1"/>
          <p:nvPr/>
        </p:nvSpPr>
        <p:spPr>
          <a:xfrm>
            <a:off x="10241280" y="37062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ACFC70-0DD7-4C56-902A-E360E9849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1118" y="718196"/>
            <a:ext cx="7937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631AD-1A0D-402E-93B1-69B450566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144145"/>
            <a:ext cx="9455150" cy="1473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5AD55-A3F5-4ACC-8E9C-2121268612CA}"/>
              </a:ext>
            </a:extLst>
          </p:cNvPr>
          <p:cNvSpPr txBox="1"/>
          <p:nvPr/>
        </p:nvSpPr>
        <p:spPr>
          <a:xfrm>
            <a:off x="629920" y="2621280"/>
            <a:ext cx="653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Pokud převádíme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hodiny na minuty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násobíme</a:t>
            </a:r>
            <a:r>
              <a:rPr lang="cs-CZ" sz="2400" dirty="0"/>
              <a:t> 60	</a:t>
            </a:r>
          </a:p>
          <a:p>
            <a:r>
              <a:rPr lang="cs-CZ" sz="2400" dirty="0"/>
              <a:t>Pokud převádíme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minuty na hodinu, dělíme </a:t>
            </a:r>
            <a:r>
              <a:rPr lang="cs-CZ" sz="2400" dirty="0"/>
              <a:t>60		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2FD50C-E998-45CA-8A7C-15BC70D3BE81}"/>
              </a:ext>
            </a:extLst>
          </p:cNvPr>
          <p:cNvSpPr txBox="1"/>
          <p:nvPr/>
        </p:nvSpPr>
        <p:spPr>
          <a:xfrm>
            <a:off x="5445760" y="4594710"/>
            <a:ext cx="6441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Pokud převádíme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minuty na vteřiny, násobíme </a:t>
            </a:r>
            <a:r>
              <a:rPr lang="cs-CZ" sz="2400" dirty="0"/>
              <a:t>60</a:t>
            </a:r>
          </a:p>
          <a:p>
            <a:endParaRPr lang="cs-CZ" sz="2400" dirty="0"/>
          </a:p>
          <a:p>
            <a:r>
              <a:rPr lang="cs-CZ" sz="2400" dirty="0"/>
              <a:t>Pokud převádíme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vteřiny na minuty, dělíme </a:t>
            </a:r>
            <a:r>
              <a:rPr lang="cs-CZ" sz="2400" dirty="0"/>
              <a:t>60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8396DB-49D9-4354-A3F4-07DBF17DDA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9013" y="304800"/>
            <a:ext cx="758161" cy="7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3B52-9B32-49C6-B98F-53652AF4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E81A-1A08-40F3-A145-A8106AE3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42880" cy="4023360"/>
          </a:xfrm>
        </p:spPr>
        <p:txBody>
          <a:bodyPr>
            <a:normAutofit/>
          </a:bodyPr>
          <a:lstStyle/>
          <a:p>
            <a:r>
              <a:rPr lang="cs-CZ" sz="2400" dirty="0"/>
              <a:t>Převeďte 2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minuty na sekundy</a:t>
            </a:r>
            <a:r>
              <a:rPr lang="cs-CZ" sz="2400" dirty="0"/>
              <a:t>			Převeďte 60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sekund na minuty </a:t>
            </a:r>
          </a:p>
          <a:p>
            <a:endParaRPr lang="cs-CZ" sz="2400" dirty="0"/>
          </a:p>
          <a:p>
            <a:r>
              <a:rPr lang="cs-CZ" sz="2400" dirty="0"/>
              <a:t>2min = </a:t>
            </a:r>
            <a:r>
              <a:rPr lang="cs-CZ" sz="2400" dirty="0">
                <a:solidFill>
                  <a:srgbClr val="00B050"/>
                </a:solidFill>
              </a:rPr>
              <a:t>120s	</a:t>
            </a:r>
            <a:r>
              <a:rPr lang="cs-CZ" sz="2400" dirty="0"/>
              <a:t>					60s = </a:t>
            </a:r>
            <a:r>
              <a:rPr lang="cs-CZ" sz="2400" dirty="0">
                <a:solidFill>
                  <a:srgbClr val="00B050"/>
                </a:solidFill>
              </a:rPr>
              <a:t>1min</a:t>
            </a:r>
          </a:p>
          <a:p>
            <a:endParaRPr lang="cs-CZ" sz="2400" dirty="0"/>
          </a:p>
          <a:p>
            <a:r>
              <a:rPr lang="cs-CZ" sz="2400" dirty="0"/>
              <a:t>Řešení 						Řešení</a:t>
            </a:r>
          </a:p>
          <a:p>
            <a:endParaRPr lang="cs-CZ" sz="2400" dirty="0"/>
          </a:p>
          <a:p>
            <a:r>
              <a:rPr lang="cs-CZ" sz="2400" dirty="0"/>
              <a:t>2min = 2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x</a:t>
            </a:r>
            <a:r>
              <a:rPr lang="cs-CZ" sz="2400" b="1" dirty="0"/>
              <a:t> </a:t>
            </a:r>
            <a:r>
              <a:rPr lang="cs-CZ" sz="2400" dirty="0"/>
              <a:t>60 = 120s					60s = 60 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cs-CZ" sz="2400" dirty="0"/>
              <a:t> 60 = 1min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1133AB-8648-4B81-8FC3-C4127765F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5249" y="781050"/>
            <a:ext cx="727075" cy="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8FC8-2F91-4258-B32A-A65A0538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9C99-A2B6-44D6-B4F6-4E0193D26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Převeď 2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hodiny na minuty</a:t>
            </a:r>
            <a:r>
              <a:rPr lang="cs-CZ" sz="2400" dirty="0"/>
              <a:t>			Převeď 180 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minut na hodiny</a:t>
            </a:r>
            <a:r>
              <a:rPr lang="cs-CZ" sz="2400" dirty="0"/>
              <a:t>		</a:t>
            </a:r>
          </a:p>
          <a:p>
            <a:endParaRPr lang="cs-CZ" sz="2400" dirty="0"/>
          </a:p>
          <a:p>
            <a:r>
              <a:rPr lang="cs-CZ" sz="2400" dirty="0"/>
              <a:t>2h = </a:t>
            </a:r>
            <a:r>
              <a:rPr lang="cs-CZ" sz="2400" dirty="0">
                <a:solidFill>
                  <a:srgbClr val="00B050"/>
                </a:solidFill>
              </a:rPr>
              <a:t>120min		</a:t>
            </a:r>
            <a:r>
              <a:rPr lang="cs-CZ" sz="2400" dirty="0"/>
              <a:t>			180min = </a:t>
            </a:r>
            <a:r>
              <a:rPr lang="cs-CZ" sz="2400" dirty="0">
                <a:solidFill>
                  <a:srgbClr val="00B050"/>
                </a:solidFill>
              </a:rPr>
              <a:t>3h</a:t>
            </a:r>
          </a:p>
          <a:p>
            <a:endParaRPr lang="cs-CZ" sz="2400" dirty="0"/>
          </a:p>
          <a:p>
            <a:r>
              <a:rPr lang="cs-CZ" sz="2400" dirty="0"/>
              <a:t>Řešení						Řešení</a:t>
            </a:r>
          </a:p>
          <a:p>
            <a:endParaRPr lang="cs-CZ" sz="2400" dirty="0"/>
          </a:p>
          <a:p>
            <a:r>
              <a:rPr lang="cs-CZ" sz="2400" dirty="0"/>
              <a:t>2h = 2 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x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400" dirty="0"/>
              <a:t>60  = 120min				180min = 180 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cs-CZ" sz="2400" b="1" dirty="0"/>
              <a:t> </a:t>
            </a:r>
            <a:r>
              <a:rPr lang="cs-CZ" sz="2400" dirty="0"/>
              <a:t>60 = 3h</a:t>
            </a:r>
          </a:p>
          <a:p>
            <a:r>
              <a:rPr lang="cs-CZ" sz="2400" dirty="0"/>
              <a:t> 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0F872E-39E4-40C9-8582-56EAC2154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9331" y="818305"/>
            <a:ext cx="734269" cy="7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AB3-5E50-4781-AD8D-C1145FFB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Internetové zdroje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5606-CE53-431D-877C-FD13C3BD4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RVP Metodický portál. (2011). </a:t>
            </a:r>
            <a:r>
              <a:rPr lang="cs-CZ" i="1" dirty="0"/>
              <a:t>Převody jednotek času.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https://dum.rvp.cz/materialy/prevody-jednotek-casu-3.html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94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2770</TotalTime>
  <Words>410</Words>
  <Application>Microsoft Office PowerPoint</Application>
  <PresentationFormat>Widescreen</PresentationFormat>
  <Paragraphs>66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Převody jednotek času  </vt:lpstr>
      <vt:lpstr>Měřidla času</vt:lpstr>
      <vt:lpstr>Hodiny </vt:lpstr>
      <vt:lpstr>Základní jednotky času</vt:lpstr>
      <vt:lpstr>Převody jednotek</vt:lpstr>
      <vt:lpstr>PowerPoint Presentation</vt:lpstr>
      <vt:lpstr>Cvičení</vt:lpstr>
      <vt:lpstr>Cvičení</vt:lpstr>
      <vt:lpstr>Internetové zdroje</vt:lpstr>
      <vt:lpstr>Zdroje obrázků</vt:lpstr>
      <vt:lpstr> Děkuji za pozornost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Převody jednotek času</dc:title>
  <dc:creator>Tereza</dc:creator>
  <cp:lastModifiedBy>Juraj Obonya</cp:lastModifiedBy>
  <cp:revision>44</cp:revision>
  <dcterms:created xsi:type="dcterms:W3CDTF">2020-10-30T17:32:43Z</dcterms:created>
  <dcterms:modified xsi:type="dcterms:W3CDTF">2022-01-26T19:48:29Z</dcterms:modified>
</cp:coreProperties>
</file>