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0" r:id="rId4"/>
    <p:sldMasterId id="2147484142" r:id="rId5"/>
  </p:sldMasterIdLst>
  <p:notesMasterIdLst>
    <p:notesMasterId r:id="rId12"/>
  </p:notesMasterIdLst>
  <p:handoutMasterIdLst>
    <p:handoutMasterId r:id="rId13"/>
  </p:handoutMasterIdLst>
  <p:sldIdLst>
    <p:sldId id="409" r:id="rId6"/>
    <p:sldId id="440" r:id="rId7"/>
    <p:sldId id="441" r:id="rId8"/>
    <p:sldId id="442" r:id="rId9"/>
    <p:sldId id="443" r:id="rId10"/>
    <p:sldId id="445" r:id="rId11"/>
  </p:sldIdLst>
  <p:sldSz cx="12192000" cy="6858000"/>
  <p:notesSz cx="6799263" cy="9929813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014"/>
    <a:srgbClr val="FF7800"/>
    <a:srgbClr val="080808"/>
    <a:srgbClr val="BECDD2"/>
    <a:srgbClr val="46505A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52" autoAdjust="0"/>
    <p:restoredTop sz="93488" autoAdjust="0"/>
  </p:normalViewPr>
  <p:slideViewPr>
    <p:cSldViewPr snapToGrid="0">
      <p:cViewPr varScale="1">
        <p:scale>
          <a:sx n="79" d="100"/>
          <a:sy n="79" d="100"/>
        </p:scale>
        <p:origin x="82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3996" y="-96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35" cy="496333"/>
          </a:xfrm>
          <a:prstGeom prst="rect">
            <a:avLst/>
          </a:prstGeom>
        </p:spPr>
        <p:txBody>
          <a:bodyPr vert="horz" lIns="91323" tIns="45661" rIns="91323" bIns="45661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644" y="0"/>
            <a:ext cx="2947034" cy="496333"/>
          </a:xfrm>
          <a:prstGeom prst="rect">
            <a:avLst/>
          </a:prstGeom>
        </p:spPr>
        <p:txBody>
          <a:bodyPr vert="horz" lIns="91323" tIns="45661" rIns="91323" bIns="45661" rtlCol="0"/>
          <a:lstStyle>
            <a:lvl1pPr algn="r">
              <a:defRPr sz="1200"/>
            </a:lvl1pPr>
          </a:lstStyle>
          <a:p>
            <a:fld id="{F045BDA8-12B6-4A84-8774-B4485B9C5FAE}" type="datetimeFigureOut">
              <a:rPr lang="cs-CZ" smtClean="0"/>
              <a:t>25.05.2022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1895"/>
            <a:ext cx="2947035" cy="496333"/>
          </a:xfrm>
          <a:prstGeom prst="rect">
            <a:avLst/>
          </a:prstGeom>
        </p:spPr>
        <p:txBody>
          <a:bodyPr vert="horz" lIns="91323" tIns="45661" rIns="91323" bIns="45661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644" y="9431895"/>
            <a:ext cx="2947034" cy="496333"/>
          </a:xfrm>
          <a:prstGeom prst="rect">
            <a:avLst/>
          </a:prstGeom>
        </p:spPr>
        <p:txBody>
          <a:bodyPr vert="horz" lIns="91323" tIns="45661" rIns="91323" bIns="45661" rtlCol="0" anchor="b"/>
          <a:lstStyle>
            <a:lvl1pPr algn="r">
              <a:defRPr sz="1200"/>
            </a:lvl1pPr>
          </a:lstStyle>
          <a:p>
            <a:fld id="{22104CB1-3A24-444E-AC98-892C486990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336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834" cy="497047"/>
          </a:xfrm>
          <a:prstGeom prst="rect">
            <a:avLst/>
          </a:prstGeom>
        </p:spPr>
        <p:txBody>
          <a:bodyPr vert="horz" lIns="92208" tIns="46104" rIns="92208" bIns="4610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810" y="0"/>
            <a:ext cx="2946833" cy="497047"/>
          </a:xfrm>
          <a:prstGeom prst="rect">
            <a:avLst/>
          </a:prstGeom>
        </p:spPr>
        <p:txBody>
          <a:bodyPr vert="horz" lIns="92208" tIns="46104" rIns="92208" bIns="46104" rtlCol="0"/>
          <a:lstStyle>
            <a:lvl1pPr algn="r">
              <a:defRPr sz="1200"/>
            </a:lvl1pPr>
          </a:lstStyle>
          <a:p>
            <a:fld id="{CAD2D8D6-70A7-4433-8190-2ACF5FDB3D68}" type="datetimeFigureOut">
              <a:rPr lang="cs-CZ" smtClean="0"/>
              <a:t>25.05.2022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788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08" tIns="46104" rIns="92208" bIns="4610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413" y="4778316"/>
            <a:ext cx="5438438" cy="3909675"/>
          </a:xfrm>
          <a:prstGeom prst="rect">
            <a:avLst/>
          </a:prstGeom>
        </p:spPr>
        <p:txBody>
          <a:bodyPr vert="horz" lIns="92208" tIns="46104" rIns="92208" bIns="46104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2766"/>
            <a:ext cx="2946834" cy="497047"/>
          </a:xfrm>
          <a:prstGeom prst="rect">
            <a:avLst/>
          </a:prstGeom>
        </p:spPr>
        <p:txBody>
          <a:bodyPr vert="horz" lIns="92208" tIns="46104" rIns="92208" bIns="4610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810" y="9432766"/>
            <a:ext cx="2946833" cy="497047"/>
          </a:xfrm>
          <a:prstGeom prst="rect">
            <a:avLst/>
          </a:prstGeom>
        </p:spPr>
        <p:txBody>
          <a:bodyPr vert="horz" lIns="92208" tIns="46104" rIns="92208" bIns="46104" rtlCol="0" anchor="b"/>
          <a:lstStyle>
            <a:lvl1pPr algn="r">
              <a:defRPr sz="1200"/>
            </a:lvl1pPr>
          </a:lstStyle>
          <a:p>
            <a:fld id="{B57FBA76-59B4-4048-B413-96CE796196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0583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819" indent="0" algn="ctr">
              <a:buNone/>
              <a:defRPr sz="2000"/>
            </a:lvl2pPr>
            <a:lvl3pPr marL="913674" indent="0" algn="ctr">
              <a:buNone/>
              <a:defRPr sz="1900"/>
            </a:lvl3pPr>
            <a:lvl4pPr marL="1370512" indent="0" algn="ctr">
              <a:buNone/>
              <a:defRPr sz="1600"/>
            </a:lvl4pPr>
            <a:lvl5pPr marL="1827349" indent="0" algn="ctr">
              <a:buNone/>
              <a:defRPr sz="1600"/>
            </a:lvl5pPr>
            <a:lvl6pPr marL="2284206" indent="0" algn="ctr">
              <a:buNone/>
              <a:defRPr sz="1600"/>
            </a:lvl6pPr>
            <a:lvl7pPr marL="2741022" indent="0" algn="ctr">
              <a:buNone/>
              <a:defRPr sz="1600"/>
            </a:lvl7pPr>
            <a:lvl8pPr marL="3197840" indent="0" algn="ctr">
              <a:buNone/>
              <a:defRPr sz="1600"/>
            </a:lvl8pPr>
            <a:lvl9pPr marL="3654659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795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34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64"/>
            <a:ext cx="2628900" cy="5811839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64"/>
            <a:ext cx="7734300" cy="581183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207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219" indent="0" algn="ctr">
              <a:buNone/>
              <a:defRPr sz="2000"/>
            </a:lvl2pPr>
            <a:lvl3pPr marL="912541" indent="0" algn="ctr">
              <a:buNone/>
              <a:defRPr sz="1900"/>
            </a:lvl3pPr>
            <a:lvl4pPr marL="1368812" indent="0" algn="ctr">
              <a:buNone/>
              <a:defRPr sz="1600"/>
            </a:lvl4pPr>
            <a:lvl5pPr marL="1825082" indent="0" algn="ctr">
              <a:buNone/>
              <a:defRPr sz="1600"/>
            </a:lvl5pPr>
            <a:lvl6pPr marL="2281406" indent="0" algn="ctr">
              <a:buNone/>
              <a:defRPr sz="1600"/>
            </a:lvl6pPr>
            <a:lvl7pPr marL="2737622" indent="0" algn="ctr">
              <a:buNone/>
              <a:defRPr sz="1600"/>
            </a:lvl7pPr>
            <a:lvl8pPr marL="3193840" indent="0" algn="ctr">
              <a:buNone/>
              <a:defRPr sz="1600"/>
            </a:lvl8pPr>
            <a:lvl9pPr marL="3650059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092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800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4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2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254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88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50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14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76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38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00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37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5424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219" indent="0">
              <a:buNone/>
              <a:defRPr sz="2000" b="1"/>
            </a:lvl2pPr>
            <a:lvl3pPr marL="912541" indent="0">
              <a:buNone/>
              <a:defRPr sz="1900" b="1"/>
            </a:lvl3pPr>
            <a:lvl4pPr marL="1368812" indent="0">
              <a:buNone/>
              <a:defRPr sz="1600" b="1"/>
            </a:lvl4pPr>
            <a:lvl5pPr marL="1825082" indent="0">
              <a:buNone/>
              <a:defRPr sz="1600" b="1"/>
            </a:lvl5pPr>
            <a:lvl6pPr marL="2281406" indent="0">
              <a:buNone/>
              <a:defRPr sz="1600" b="1"/>
            </a:lvl6pPr>
            <a:lvl7pPr marL="2737622" indent="0">
              <a:buNone/>
              <a:defRPr sz="1600" b="1"/>
            </a:lvl7pPr>
            <a:lvl8pPr marL="3193840" indent="0">
              <a:buNone/>
              <a:defRPr sz="1600" b="1"/>
            </a:lvl8pPr>
            <a:lvl9pPr marL="3650059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219" indent="0">
              <a:buNone/>
              <a:defRPr sz="2000" b="1"/>
            </a:lvl2pPr>
            <a:lvl3pPr marL="912541" indent="0">
              <a:buNone/>
              <a:defRPr sz="1900" b="1"/>
            </a:lvl3pPr>
            <a:lvl4pPr marL="1368812" indent="0">
              <a:buNone/>
              <a:defRPr sz="1600" b="1"/>
            </a:lvl4pPr>
            <a:lvl5pPr marL="1825082" indent="0">
              <a:buNone/>
              <a:defRPr sz="1600" b="1"/>
            </a:lvl5pPr>
            <a:lvl6pPr marL="2281406" indent="0">
              <a:buNone/>
              <a:defRPr sz="1600" b="1"/>
            </a:lvl6pPr>
            <a:lvl7pPr marL="2737622" indent="0">
              <a:buNone/>
              <a:defRPr sz="1600" b="1"/>
            </a:lvl7pPr>
            <a:lvl8pPr marL="3193840" indent="0">
              <a:buNone/>
              <a:defRPr sz="1600" b="1"/>
            </a:lvl8pPr>
            <a:lvl9pPr marL="3650059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062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8458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94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9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219" indent="0">
              <a:buNone/>
              <a:defRPr sz="1500"/>
            </a:lvl2pPr>
            <a:lvl3pPr marL="912541" indent="0">
              <a:buNone/>
              <a:defRPr sz="1200"/>
            </a:lvl3pPr>
            <a:lvl4pPr marL="1368812" indent="0">
              <a:buNone/>
              <a:defRPr sz="1100"/>
            </a:lvl4pPr>
            <a:lvl5pPr marL="1825082" indent="0">
              <a:buNone/>
              <a:defRPr sz="1100"/>
            </a:lvl5pPr>
            <a:lvl6pPr marL="2281406" indent="0">
              <a:buNone/>
              <a:defRPr sz="1100"/>
            </a:lvl6pPr>
            <a:lvl7pPr marL="2737622" indent="0">
              <a:buNone/>
              <a:defRPr sz="1100"/>
            </a:lvl7pPr>
            <a:lvl8pPr marL="3193840" indent="0">
              <a:buNone/>
              <a:defRPr sz="1100"/>
            </a:lvl8pPr>
            <a:lvl9pPr marL="3650059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13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847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9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219" indent="0">
              <a:buNone/>
              <a:defRPr sz="2800"/>
            </a:lvl2pPr>
            <a:lvl3pPr marL="912541" indent="0">
              <a:buNone/>
              <a:defRPr sz="2400"/>
            </a:lvl3pPr>
            <a:lvl4pPr marL="1368812" indent="0">
              <a:buNone/>
              <a:defRPr sz="2000"/>
            </a:lvl4pPr>
            <a:lvl5pPr marL="1825082" indent="0">
              <a:buNone/>
              <a:defRPr sz="2000"/>
            </a:lvl5pPr>
            <a:lvl6pPr marL="2281406" indent="0">
              <a:buNone/>
              <a:defRPr sz="2000"/>
            </a:lvl6pPr>
            <a:lvl7pPr marL="2737622" indent="0">
              <a:buNone/>
              <a:defRPr sz="2000"/>
            </a:lvl7pPr>
            <a:lvl8pPr marL="3193840" indent="0">
              <a:buNone/>
              <a:defRPr sz="2000"/>
            </a:lvl8pPr>
            <a:lvl9pPr marL="3650059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219" indent="0">
              <a:buNone/>
              <a:defRPr sz="1500"/>
            </a:lvl2pPr>
            <a:lvl3pPr marL="912541" indent="0">
              <a:buNone/>
              <a:defRPr sz="1200"/>
            </a:lvl3pPr>
            <a:lvl4pPr marL="1368812" indent="0">
              <a:buNone/>
              <a:defRPr sz="1100"/>
            </a:lvl4pPr>
            <a:lvl5pPr marL="1825082" indent="0">
              <a:buNone/>
              <a:defRPr sz="1100"/>
            </a:lvl5pPr>
            <a:lvl6pPr marL="2281406" indent="0">
              <a:buNone/>
              <a:defRPr sz="1100"/>
            </a:lvl6pPr>
            <a:lvl7pPr marL="2737622" indent="0">
              <a:buNone/>
              <a:defRPr sz="1100"/>
            </a:lvl7pPr>
            <a:lvl8pPr marL="3193840" indent="0">
              <a:buNone/>
              <a:defRPr sz="1100"/>
            </a:lvl8pPr>
            <a:lvl9pPr marL="3650059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562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159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83"/>
            <a:ext cx="2628900" cy="5811839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83"/>
            <a:ext cx="7734300" cy="581183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702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78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8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67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05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73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10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78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46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635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9954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74" indent="0">
              <a:buNone/>
              <a:defRPr sz="1900" b="1"/>
            </a:lvl3pPr>
            <a:lvl4pPr marL="1370512" indent="0">
              <a:buNone/>
              <a:defRPr sz="1600" b="1"/>
            </a:lvl4pPr>
            <a:lvl5pPr marL="1827349" indent="0">
              <a:buNone/>
              <a:defRPr sz="1600" b="1"/>
            </a:lvl5pPr>
            <a:lvl6pPr marL="2284206" indent="0">
              <a:buNone/>
              <a:defRPr sz="1600" b="1"/>
            </a:lvl6pPr>
            <a:lvl7pPr marL="2741022" indent="0">
              <a:buNone/>
              <a:defRPr sz="1600" b="1"/>
            </a:lvl7pPr>
            <a:lvl8pPr marL="3197840" indent="0">
              <a:buNone/>
              <a:defRPr sz="1600" b="1"/>
            </a:lvl8pPr>
            <a:lvl9pPr marL="3654659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74" indent="0">
              <a:buNone/>
              <a:defRPr sz="1900" b="1"/>
            </a:lvl3pPr>
            <a:lvl4pPr marL="1370512" indent="0">
              <a:buNone/>
              <a:defRPr sz="1600" b="1"/>
            </a:lvl4pPr>
            <a:lvl5pPr marL="1827349" indent="0">
              <a:buNone/>
              <a:defRPr sz="1600" b="1"/>
            </a:lvl5pPr>
            <a:lvl6pPr marL="2284206" indent="0">
              <a:buNone/>
              <a:defRPr sz="1600" b="1"/>
            </a:lvl6pPr>
            <a:lvl7pPr marL="2741022" indent="0">
              <a:buNone/>
              <a:defRPr sz="1600" b="1"/>
            </a:lvl7pPr>
            <a:lvl8pPr marL="3197840" indent="0">
              <a:buNone/>
              <a:defRPr sz="1600" b="1"/>
            </a:lvl8pPr>
            <a:lvl9pPr marL="3654659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082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6294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297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6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19" indent="0">
              <a:buNone/>
              <a:defRPr sz="1500"/>
            </a:lvl2pPr>
            <a:lvl3pPr marL="913674" indent="0">
              <a:buNone/>
              <a:defRPr sz="1200"/>
            </a:lvl3pPr>
            <a:lvl4pPr marL="1370512" indent="0">
              <a:buNone/>
              <a:defRPr sz="1100"/>
            </a:lvl4pPr>
            <a:lvl5pPr marL="1827349" indent="0">
              <a:buNone/>
              <a:defRPr sz="1100"/>
            </a:lvl5pPr>
            <a:lvl6pPr marL="2284206" indent="0">
              <a:buNone/>
              <a:defRPr sz="1100"/>
            </a:lvl6pPr>
            <a:lvl7pPr marL="2741022" indent="0">
              <a:buNone/>
              <a:defRPr sz="1100"/>
            </a:lvl7pPr>
            <a:lvl8pPr marL="3197840" indent="0">
              <a:buNone/>
              <a:defRPr sz="1100"/>
            </a:lvl8pPr>
            <a:lvl9pPr marL="3654659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27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6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819" indent="0">
              <a:buNone/>
              <a:defRPr sz="2800"/>
            </a:lvl2pPr>
            <a:lvl3pPr marL="913674" indent="0">
              <a:buNone/>
              <a:defRPr sz="2400"/>
            </a:lvl3pPr>
            <a:lvl4pPr marL="1370512" indent="0">
              <a:buNone/>
              <a:defRPr sz="2000"/>
            </a:lvl4pPr>
            <a:lvl5pPr marL="1827349" indent="0">
              <a:buNone/>
              <a:defRPr sz="2000"/>
            </a:lvl5pPr>
            <a:lvl6pPr marL="2284206" indent="0">
              <a:buNone/>
              <a:defRPr sz="2000"/>
            </a:lvl6pPr>
            <a:lvl7pPr marL="2741022" indent="0">
              <a:buNone/>
              <a:defRPr sz="2000"/>
            </a:lvl7pPr>
            <a:lvl8pPr marL="3197840" indent="0">
              <a:buNone/>
              <a:defRPr sz="2000"/>
            </a:lvl8pPr>
            <a:lvl9pPr marL="3654659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19" indent="0">
              <a:buNone/>
              <a:defRPr sz="1500"/>
            </a:lvl2pPr>
            <a:lvl3pPr marL="913674" indent="0">
              <a:buNone/>
              <a:defRPr sz="1200"/>
            </a:lvl3pPr>
            <a:lvl4pPr marL="1370512" indent="0">
              <a:buNone/>
              <a:defRPr sz="1100"/>
            </a:lvl4pPr>
            <a:lvl5pPr marL="1827349" indent="0">
              <a:buNone/>
              <a:defRPr sz="1100"/>
            </a:lvl5pPr>
            <a:lvl6pPr marL="2284206" indent="0">
              <a:buNone/>
              <a:defRPr sz="1100"/>
            </a:lvl6pPr>
            <a:lvl7pPr marL="2741022" indent="0">
              <a:buNone/>
              <a:defRPr sz="1100"/>
            </a:lvl7pPr>
            <a:lvl8pPr marL="3197840" indent="0">
              <a:buNone/>
              <a:defRPr sz="1100"/>
            </a:lvl8pPr>
            <a:lvl9pPr marL="3654659" indent="0">
              <a:buNone/>
              <a:defRPr sz="11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96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76" tIns="45718" rIns="91376" bIns="45718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76" tIns="45718" rIns="91376" bIns="45718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674"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674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196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1" r:id="rId1"/>
    <p:sldLayoutId id="2147484132" r:id="rId2"/>
    <p:sldLayoutId id="2147484133" r:id="rId3"/>
    <p:sldLayoutId id="2147484134" r:id="rId4"/>
    <p:sldLayoutId id="2147484135" r:id="rId5"/>
    <p:sldLayoutId id="2147484136" r:id="rId6"/>
    <p:sldLayoutId id="2147484137" r:id="rId7"/>
    <p:sldLayoutId id="2147484138" r:id="rId8"/>
    <p:sldLayoutId id="2147484139" r:id="rId9"/>
    <p:sldLayoutId id="2147484140" r:id="rId10"/>
    <p:sldLayoutId id="2147484141" r:id="rId11"/>
  </p:sldLayoutIdLst>
  <p:timing>
    <p:tnLst>
      <p:par>
        <p:cTn id="1" dur="indefinite" restart="never" nodeType="tmRoot"/>
      </p:par>
    </p:tnLst>
  </p:timing>
  <p:txStyles>
    <p:titleStyle>
      <a:lvl1pPr algn="l" defTabSz="91367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29" indent="-228429" algn="l" defTabSz="91367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286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102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20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739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595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432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269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126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1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74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512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34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206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022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840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65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276" tIns="45718" rIns="91276" bIns="45718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276" tIns="45718" rIns="91276" bIns="45718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541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2541"/>
              <a:t>25.05.2022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541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541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2541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002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</p:sldLayoutIdLst>
  <p:timing>
    <p:tnLst>
      <p:par>
        <p:cTn id="1" dur="indefinite" restart="never" nodeType="tmRoot"/>
      </p:par>
    </p:tnLst>
  </p:timing>
  <p:txStyles>
    <p:titleStyle>
      <a:lvl1pPr algn="l" defTabSz="91254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162" indent="-228162" algn="l" defTabSz="91254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486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0702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6920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3139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09461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5733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2002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78326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219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2541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812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5082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1406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7622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3840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0059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14523" y="614152"/>
            <a:ext cx="10163033" cy="5365734"/>
          </a:xfrm>
        </p:spPr>
        <p:txBody>
          <a:bodyPr anchor="ctr">
            <a:normAutofit/>
          </a:bodyPr>
          <a:lstStyle/>
          <a:p>
            <a:r>
              <a:rPr lang="cs-CZ" sz="7200" b="1" dirty="0">
                <a:solidFill>
                  <a:schemeClr val="bg1"/>
                </a:solidFill>
              </a:rPr>
              <a:t>Q-RAM předmětů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0647" y="5819320"/>
            <a:ext cx="2880000" cy="68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00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7927" y="277091"/>
            <a:ext cx="10965876" cy="1413597"/>
          </a:xfrm>
        </p:spPr>
        <p:txBody>
          <a:bodyPr/>
          <a:lstStyle/>
          <a:p>
            <a:r>
              <a:rPr lang="cs-CZ" dirty="0" smtClean="0"/>
              <a:t>Q-RAM předmětů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7927" y="1431637"/>
            <a:ext cx="11259128" cy="5043054"/>
          </a:xfrm>
        </p:spPr>
        <p:txBody>
          <a:bodyPr>
            <a:normAutofit/>
          </a:bodyPr>
          <a:lstStyle/>
          <a:p>
            <a:r>
              <a:rPr lang="cs-CZ" dirty="0" smtClean="0"/>
              <a:t>Proběhlo překlopení předmětů do příštího AR.</a:t>
            </a:r>
          </a:p>
          <a:p>
            <a:r>
              <a:rPr lang="cs-CZ" dirty="0" smtClean="0"/>
              <a:t>Je nutno zaktualizovat a karty předmětů a současně s tím se začnou vyplňovat výsledky učení předmětů.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5243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7927" y="277091"/>
            <a:ext cx="10965876" cy="1413597"/>
          </a:xfrm>
        </p:spPr>
        <p:txBody>
          <a:bodyPr/>
          <a:lstStyle/>
          <a:p>
            <a:r>
              <a:rPr lang="cs-CZ" dirty="0" smtClean="0"/>
              <a:t>Q-RAM předmětů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7927" y="1431637"/>
            <a:ext cx="11259128" cy="5043054"/>
          </a:xfrm>
        </p:spPr>
        <p:txBody>
          <a:bodyPr>
            <a:normAutofit/>
          </a:bodyPr>
          <a:lstStyle/>
          <a:p>
            <a:r>
              <a:rPr lang="cs-CZ" dirty="0" smtClean="0"/>
              <a:t>Proběhlo překlopení předmětů do příštího AR.</a:t>
            </a:r>
          </a:p>
          <a:p>
            <a:r>
              <a:rPr lang="cs-CZ" dirty="0" smtClean="0"/>
              <a:t>Je nutno zaktualizovat a karty předmětů a vyplňovat výsledky učení předmětů.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r="40115" b="28889"/>
          <a:stretch/>
        </p:blipFill>
        <p:spPr>
          <a:xfrm>
            <a:off x="0" y="0"/>
            <a:ext cx="10732655" cy="6903367"/>
          </a:xfrm>
          <a:prstGeom prst="rect">
            <a:avLst/>
          </a:prstGeom>
        </p:spPr>
      </p:pic>
      <p:sp>
        <p:nvSpPr>
          <p:cNvPr id="5" name="Ovál 4"/>
          <p:cNvSpPr/>
          <p:nvPr/>
        </p:nvSpPr>
        <p:spPr>
          <a:xfrm>
            <a:off x="6923" y="3084945"/>
            <a:ext cx="1313877" cy="508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2334488" y="5809675"/>
            <a:ext cx="2152073" cy="61883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5440219" y="2452254"/>
            <a:ext cx="858982" cy="508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7465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2"/>
          <a:srcRect r="37535"/>
          <a:stretch/>
        </p:blipFill>
        <p:spPr>
          <a:xfrm>
            <a:off x="6923" y="0"/>
            <a:ext cx="7908642" cy="685800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81817" y="277091"/>
            <a:ext cx="3565237" cy="6197600"/>
          </a:xfrm>
        </p:spPr>
        <p:txBody>
          <a:bodyPr>
            <a:normAutofit/>
          </a:bodyPr>
          <a:lstStyle/>
          <a:p>
            <a:r>
              <a:rPr lang="cs-CZ" dirty="0" smtClean="0"/>
              <a:t>U českých předmětů česky, u anglických anglicky</a:t>
            </a:r>
          </a:p>
          <a:p>
            <a:r>
              <a:rPr lang="cs-CZ" dirty="0" smtClean="0"/>
              <a:t>Min. 5 odborných znalostí a min. 5 odborných dovedností</a:t>
            </a:r>
          </a:p>
        </p:txBody>
      </p:sp>
      <p:sp>
        <p:nvSpPr>
          <p:cNvPr id="5" name="Ovál 4"/>
          <p:cNvSpPr/>
          <p:nvPr/>
        </p:nvSpPr>
        <p:spPr>
          <a:xfrm>
            <a:off x="1071419" y="4239490"/>
            <a:ext cx="1313877" cy="508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1071419" y="1620981"/>
            <a:ext cx="1533236" cy="508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8401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2"/>
          <a:srcRect r="47323"/>
          <a:stretch/>
        </p:blipFill>
        <p:spPr>
          <a:xfrm>
            <a:off x="-1" y="36229"/>
            <a:ext cx="6557819" cy="6743261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7201" y="277091"/>
            <a:ext cx="4839854" cy="6197600"/>
          </a:xfrm>
        </p:spPr>
        <p:txBody>
          <a:bodyPr>
            <a:normAutofit/>
          </a:bodyPr>
          <a:lstStyle/>
          <a:p>
            <a:r>
              <a:rPr lang="cs-CZ" dirty="0" smtClean="0"/>
              <a:t>Napsat text položky a kliknout na tlačítko přidat</a:t>
            </a:r>
          </a:p>
        </p:txBody>
      </p:sp>
      <p:sp>
        <p:nvSpPr>
          <p:cNvPr id="5" name="Ovál 4"/>
          <p:cNvSpPr/>
          <p:nvPr/>
        </p:nvSpPr>
        <p:spPr>
          <a:xfrm>
            <a:off x="1079497" y="5883564"/>
            <a:ext cx="656939" cy="33250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/>
          <p:cNvSpPr/>
          <p:nvPr/>
        </p:nvSpPr>
        <p:spPr>
          <a:xfrm>
            <a:off x="990605" y="3131126"/>
            <a:ext cx="745831" cy="35559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990604" y="3380509"/>
            <a:ext cx="4800596" cy="46181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68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Matematika 1 – ZČU Plzeň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/>
          <a:srcRect l="7943" t="16969" r="49610" b="56885"/>
          <a:stretch/>
        </p:blipFill>
        <p:spPr>
          <a:xfrm>
            <a:off x="585256" y="1474644"/>
            <a:ext cx="10768547" cy="3592945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585256" y="5661891"/>
            <a:ext cx="995343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https://portal.zcu.cz/StagPortletsJSR168/CleanUrl?urlid=prohlizeni-predmet-sylabus&amp;predmetZkrPrac=KMA&amp;predmetZkrPred=M1&amp;predmetRok=2022&amp;predmetSemestr=ZS</a:t>
            </a:r>
          </a:p>
        </p:txBody>
      </p:sp>
    </p:spTree>
    <p:extLst>
      <p:ext uri="{BB962C8B-B14F-4D97-AF65-F5344CB8AC3E}">
        <p14:creationId xmlns:p14="http://schemas.microsoft.com/office/powerpoint/2010/main" val="911088648"/>
      </p:ext>
    </p:extLst>
  </p:cSld>
  <p:clrMapOvr>
    <a:masterClrMapping/>
  </p:clrMapOvr>
</p:sld>
</file>

<file path=ppt/theme/theme1.xml><?xml version="1.0" encoding="utf-8"?>
<a:theme xmlns:a="http://schemas.openxmlformats.org/drawingml/2006/main" name="17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4" ma:contentTypeDescription="Vytvoří nový dokument" ma:contentTypeScope="" ma:versionID="552a93a9bb8ca7c33f98cf0507f9d7da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80fc393f9e0f82f9fa46fe17a73a1d19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55673B-2706-4A78-A831-0A675242F2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F2997F-22F3-4E1F-AB11-037474A73E6F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fc4b360f-9c6e-4c32-a22a-07301f39663c"/>
    <ds:schemaRef ds:uri="http://purl.org/dc/elements/1.1/"/>
    <ds:schemaRef ds:uri="http://schemas.microsoft.com/office/2006/metadata/properties"/>
    <ds:schemaRef ds:uri="b8e1fae8-c9da-4f2e-9a78-1df90a178af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884B147-7807-4A35-8CE4-8553734B1E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10534</TotalTime>
  <Words>84</Words>
  <Application>Microsoft Office PowerPoint</Application>
  <PresentationFormat>Širokoúhlá obrazovka</PresentationFormat>
  <Paragraphs>12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Arial Narrow</vt:lpstr>
      <vt:lpstr>Calibri</vt:lpstr>
      <vt:lpstr>17_Motiv Office</vt:lpstr>
      <vt:lpstr>12_Motiv Office</vt:lpstr>
      <vt:lpstr>Q-RAM předmětů</vt:lpstr>
      <vt:lpstr>Q-RAM předmětů</vt:lpstr>
      <vt:lpstr>Q-RAM předmětů</vt:lpstr>
      <vt:lpstr>Prezentace aplikace PowerPoint</vt:lpstr>
      <vt:lpstr>Prezentace aplikace PowerPoint</vt:lpstr>
      <vt:lpstr>Matematika 1 – ZČU Plzeň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Lubomír Beníček</dc:creator>
  <cp:lastModifiedBy>Uživatel</cp:lastModifiedBy>
  <cp:revision>339</cp:revision>
  <cp:lastPrinted>2022-05-19T11:16:32Z</cp:lastPrinted>
  <dcterms:created xsi:type="dcterms:W3CDTF">2019-02-07T16:33:11Z</dcterms:created>
  <dcterms:modified xsi:type="dcterms:W3CDTF">2022-05-25T20:27:50Z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