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sldIdLst>
    <p:sldId id="256" r:id="rId3"/>
    <p:sldId id="274" r:id="rId4"/>
    <p:sldId id="275" r:id="rId5"/>
    <p:sldId id="257" r:id="rId6"/>
    <p:sldId id="279" r:id="rId7"/>
    <p:sldId id="276" r:id="rId8"/>
    <p:sldId id="262" r:id="rId9"/>
    <p:sldId id="271" r:id="rId10"/>
    <p:sldId id="269" r:id="rId11"/>
    <p:sldId id="278" r:id="rId12"/>
    <p:sldId id="270" r:id="rId13"/>
    <p:sldId id="273" r:id="rId14"/>
    <p:sldId id="280" r:id="rId15"/>
    <p:sldId id="281" r:id="rId16"/>
    <p:sldId id="282" r:id="rId17"/>
    <p:sldId id="283" r:id="rId18"/>
    <p:sldId id="285" r:id="rId19"/>
    <p:sldId id="272" r:id="rId20"/>
    <p:sldId id="266" r:id="rId21"/>
    <p:sldId id="264" r:id="rId22"/>
    <p:sldId id="268" r:id="rId23"/>
    <p:sldId id="277" r:id="rId24"/>
    <p:sldId id="267" r:id="rId25"/>
    <p:sldId id="265" r:id="rId26"/>
  </p:sldIdLst>
  <p:sldSz cx="10080625" cy="567055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3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bjevuj-slovinsko.cz/wp-content/uploads/depositphotos-83850858-l-2015-1024x7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8" y="529952"/>
            <a:ext cx="5349922" cy="51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CustomShape 1"/>
          <p:cNvSpPr/>
          <p:nvPr/>
        </p:nvSpPr>
        <p:spPr>
          <a:xfrm>
            <a:off x="975868" y="2824536"/>
            <a:ext cx="5542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 dirty="0" smtClean="0">
                <a:latin typeface="Arial"/>
              </a:rPr>
              <a:t>ERASMUS+</a:t>
            </a:r>
          </a:p>
          <a:p>
            <a:pPr>
              <a:lnSpc>
                <a:spcPct val="100000"/>
              </a:lnSpc>
            </a:pPr>
            <a:r>
              <a:rPr lang="cs-CZ" sz="3200" spc="-1" dirty="0" smtClean="0">
                <a:latin typeface="Arial"/>
              </a:rPr>
              <a:t>SLOVINSKO 2022</a:t>
            </a:r>
            <a:endParaRPr lang="cs-CZ" sz="3200" b="0" strike="noStrike" spc="-1" dirty="0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975868" y="4481581"/>
            <a:ext cx="4750920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1" spc="-1" dirty="0" smtClean="0">
                <a:solidFill>
                  <a:srgbClr val="000000"/>
                </a:solidFill>
                <a:latin typeface="Source Sans Pro"/>
              </a:rPr>
              <a:t>Lucie </a:t>
            </a:r>
            <a:r>
              <a:rPr lang="cs-CZ" sz="2000" b="1" spc="-1" dirty="0" smtClean="0">
                <a:solidFill>
                  <a:srgbClr val="000000"/>
                </a:solidFill>
                <a:latin typeface="Source Sans Pro"/>
              </a:rPr>
              <a:t>Rošťanská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600" spc="-1" dirty="0" smtClean="0">
                <a:solidFill>
                  <a:srgbClr val="666666"/>
                </a:solidFill>
                <a:latin typeface="Source Sans Pro"/>
              </a:rPr>
              <a:t>Sociální pedagogika, 5. ročník</a:t>
            </a:r>
            <a:endParaRPr lang="cs-CZ" sz="1600" b="0" strike="noStrike" spc="-1" dirty="0">
              <a:latin typeface="Arial"/>
            </a:endParaRPr>
          </a:p>
        </p:txBody>
      </p:sp>
      <p:sp>
        <p:nvSpPr>
          <p:cNvPr id="155" name="Line 3"/>
          <p:cNvSpPr/>
          <p:nvPr/>
        </p:nvSpPr>
        <p:spPr>
          <a:xfrm>
            <a:off x="975868" y="4243057"/>
            <a:ext cx="792000" cy="0"/>
          </a:xfrm>
          <a:prstGeom prst="line">
            <a:avLst/>
          </a:prstGeom>
          <a:ln w="57240">
            <a:solidFill>
              <a:srgbClr val="B4780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3"/>
          <p:cNvSpPr txBox="1">
            <a:spLocks/>
          </p:cNvSpPr>
          <p:nvPr/>
        </p:nvSpPr>
        <p:spPr>
          <a:xfrm>
            <a:off x="381170" y="2296310"/>
            <a:ext cx="9072000" cy="1840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6" y="0"/>
            <a:ext cx="5423891" cy="5670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77216" cy="5670549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122829" y="224825"/>
            <a:ext cx="718549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800" spc="-1" dirty="0" smtClean="0">
                <a:latin typeface="Source Sans Pro"/>
              </a:rPr>
              <a:t>Univerza na </a:t>
            </a:r>
            <a:r>
              <a:rPr lang="en-AU" sz="2800" spc="-1" dirty="0" err="1" smtClean="0">
                <a:latin typeface="Source Sans Pro"/>
              </a:rPr>
              <a:t>Primorskem</a:t>
            </a:r>
            <a:r>
              <a:rPr lang="cs-CZ" sz="2800" spc="-1" dirty="0" smtClean="0">
                <a:latin typeface="Source Sans Pro"/>
              </a:rPr>
              <a:t>, Koper</a:t>
            </a: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  <p:sp>
        <p:nvSpPr>
          <p:cNvPr id="2" name="Šipka doleva 1"/>
          <p:cNvSpPr/>
          <p:nvPr/>
        </p:nvSpPr>
        <p:spPr>
          <a:xfrm>
            <a:off x="5046233" y="2947916"/>
            <a:ext cx="2477014" cy="2047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2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333366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3" y="1318251"/>
            <a:ext cx="4853532" cy="43522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" y="1318250"/>
            <a:ext cx="4518177" cy="435229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55344" y="169232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STRUNJAN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073254" y="18769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IZOLA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333366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32" y="1318250"/>
            <a:ext cx="4690478" cy="40055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250"/>
            <a:ext cx="5222022" cy="40055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55343" y="152854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PIRAN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26971" y="1897881"/>
            <a:ext cx="148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PORTOROŽ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9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697228" y="333366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35" y="1318251"/>
            <a:ext cx="5836890" cy="43455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1" y="-6705"/>
            <a:ext cx="4252913" cy="56705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82639" y="1318251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ŠKOCJANSKÉ JESKYNĚ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91869" y="188339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BLED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9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202470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337480"/>
            <a:ext cx="5145206" cy="4182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09" y="1337481"/>
            <a:ext cx="4540401" cy="418294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489057" y="163773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BOHINJSKÉ JEZERO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68538" y="2156347"/>
            <a:ext cx="358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CYKLOSTEZKA IZOLA - KOPER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1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202470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02" y="1187355"/>
            <a:ext cx="4813308" cy="44831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0"/>
            <a:ext cx="4493571" cy="56705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97003" y="202470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ŘEKA SOČA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28597" y="18970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SAN ROCCO - ITÁLIE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21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202470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1870" y="1020125"/>
            <a:ext cx="5247464" cy="40533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34" y="423086"/>
            <a:ext cx="3016156" cy="37394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2" y="1187355"/>
            <a:ext cx="5454753" cy="448319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09804" y="51024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LUBLAŇ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78250" y="3428952"/>
            <a:ext cx="18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TERST - ITÁLIE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21195" y="192349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BENÁTKY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25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725290" y="202470"/>
            <a:ext cx="4246920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Výlety aneb jaká místa stojí za to navštívit…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78" y="1392072"/>
            <a:ext cx="5427457" cy="42784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2" y="0"/>
            <a:ext cx="4252913" cy="56705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060812" y="118735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IZOLA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46209" y="2006221"/>
            <a:ext cx="34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POHLED NA KOPER Z VÝŠKY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581934" y="387956"/>
            <a:ext cx="4633361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PSEN organizace a BUDDY program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70" y="1779790"/>
            <a:ext cx="5575555" cy="37871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" y="1372841"/>
            <a:ext cx="5480020" cy="38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2" y="-1"/>
            <a:ext cx="3447813" cy="42983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" y="0"/>
            <a:ext cx="3316406" cy="46076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1" y="2224585"/>
            <a:ext cx="2888254" cy="3445965"/>
          </a:xfrm>
          <a:prstGeom prst="rect">
            <a:avLst/>
          </a:prstGeom>
        </p:spPr>
      </p:pic>
      <p:pic>
        <p:nvPicPr>
          <p:cNvPr id="9" name="IMG_8319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77724" y="2704825"/>
            <a:ext cx="3186657" cy="27447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0"/>
            <a:ext cx="3316406" cy="567055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3615063" y="2206894"/>
            <a:ext cx="27038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3600" spc="-1" dirty="0" smtClean="0">
                <a:latin typeface="Source Sans Pro"/>
              </a:rPr>
              <a:t>AKCE</a:t>
            </a:r>
            <a:endParaRPr lang="cs-CZ" sz="3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317062" y="1124936"/>
            <a:ext cx="424692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OBSAH: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/>
          </p:nvPr>
        </p:nvSpPr>
        <p:spPr>
          <a:xfrm>
            <a:off x="893982" y="1784333"/>
            <a:ext cx="9072000" cy="60939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Před výjezdem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 příjezdu do zahraničí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Koper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Ubytování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Univerza na </a:t>
            </a:r>
            <a:r>
              <a:rPr lang="cs-CZ" sz="2000" dirty="0" err="1" smtClean="0"/>
              <a:t>Primorskem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Cestování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PSEN organizace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Strava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 výjezdu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Zhodnocení a doporučení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07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7166" y="-385191"/>
            <a:ext cx="2968269" cy="37386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" y="0"/>
            <a:ext cx="2797791" cy="39985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41" y="0"/>
            <a:ext cx="3693833" cy="3998581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2155552" y="0"/>
            <a:ext cx="481078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Strava: </a:t>
            </a:r>
            <a:r>
              <a:rPr lang="cs-CZ" sz="3200" b="0" strike="noStrike" spc="-1" dirty="0" err="1" smtClean="0">
                <a:latin typeface="Source Sans Pro"/>
              </a:rPr>
              <a:t>Študentské</a:t>
            </a:r>
            <a:r>
              <a:rPr lang="cs-CZ" sz="3200" b="0" strike="noStrike" spc="-1" dirty="0" smtClean="0">
                <a:latin typeface="Source Sans Pro"/>
              </a:rPr>
              <a:t> BONY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70" y="2968270"/>
            <a:ext cx="4717056" cy="2702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3492" y="1830209"/>
            <a:ext cx="2336586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64" y="0"/>
            <a:ext cx="3585009" cy="333678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22" y="0"/>
            <a:ext cx="2872795" cy="35005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523"/>
            <a:ext cx="4021738" cy="32754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02" y="2934269"/>
            <a:ext cx="4007371" cy="2736281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4203768" y="265102"/>
            <a:ext cx="579342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Nejkrásnější západy slunce</a:t>
            </a:r>
            <a:endParaRPr lang="cs-CZ" sz="3200" b="0" strike="noStrike" spc="-1" dirty="0">
              <a:latin typeface="Arial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1738" cy="24496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07" y="2265528"/>
            <a:ext cx="3305626" cy="34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071403" y="1329652"/>
            <a:ext cx="424692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Po výjezdu</a:t>
            </a:r>
            <a:endParaRPr lang="cs-CZ" sz="3200" b="0" strike="noStrike" spc="-1" dirty="0">
              <a:latin typeface="Arial"/>
            </a:endParaRPr>
          </a:p>
        </p:txBody>
      </p:sp>
      <p:sp>
        <p:nvSpPr>
          <p:cNvPr id="3" name="Podnadpis 3"/>
          <p:cNvSpPr txBox="1">
            <a:spLocks/>
          </p:cNvSpPr>
          <p:nvPr/>
        </p:nvSpPr>
        <p:spPr>
          <a:xfrm>
            <a:off x="504000" y="2050650"/>
            <a:ext cx="9072000" cy="1840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Transcript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records</a:t>
            </a:r>
            <a:r>
              <a:rPr lang="cs-CZ" sz="2000" dirty="0" smtClean="0"/>
              <a:t> - vložení známek do </a:t>
            </a:r>
            <a:r>
              <a:rPr lang="cs-CZ" sz="2000" dirty="0" err="1" smtClean="0"/>
              <a:t>Stagu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Confirmation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departure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smtClean="0"/>
              <a:t>Oceňuji nemusela dodělávat žádné předměty na UTB</a:t>
            </a:r>
          </a:p>
          <a:p>
            <a:pPr marL="571500" indent="-571500">
              <a:lnSpc>
                <a:spcPct val="100000"/>
              </a:lnSpc>
            </a:pPr>
            <a:r>
              <a:rPr lang="cs-CZ" sz="2000" dirty="0" smtClean="0"/>
              <a:t>Vyplnit jazykový test a závěrečnou zprávu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1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982638" y="1275061"/>
            <a:ext cx="7724634" cy="984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Zhodnocení mého výjezdu a TIPY pro vás na co si dát pozor</a:t>
            </a:r>
            <a:endParaRPr lang="cs-CZ" sz="3200" b="0" strike="noStrike" spc="-1" dirty="0">
              <a:latin typeface="Arial"/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/>
          </p:nvPr>
        </p:nvSpPr>
        <p:spPr>
          <a:xfrm>
            <a:off x="763308" y="2259946"/>
            <a:ext cx="9072000" cy="45161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 dirty="0" smtClean="0"/>
              <a:t>Včasné hledání ubytování (ne každá univerzita zajišťuje koleje!)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Zajištění dopravy do Vámi vybrané destinace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Procvičení angličtiny před výjezdem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Vybavit se řádnou dávkou trpělivosti při jednání se zahraniční univerzitou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dirty="0" smtClean="0"/>
          </a:p>
          <a:p>
            <a:endParaRPr lang="cs-CZ" sz="18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124788" y="2963557"/>
            <a:ext cx="4246920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 dirty="0">
                <a:latin typeface="Source Sans Pro"/>
                <a:ea typeface="DejaVu Sans"/>
              </a:rPr>
              <a:t>Děkuji za </a:t>
            </a:r>
            <a:r>
              <a:rPr lang="cs-CZ" sz="3200" b="0" strike="noStrike" spc="-1" dirty="0" smtClean="0">
                <a:latin typeface="Source Sans Pro"/>
                <a:ea typeface="DejaVu Sans"/>
              </a:rPr>
              <a:t>pozornost</a:t>
            </a:r>
          </a:p>
          <a:p>
            <a:pPr>
              <a:lnSpc>
                <a:spcPct val="100000"/>
              </a:lnSpc>
            </a:pPr>
            <a:endParaRPr lang="cs-CZ" sz="3200" spc="-1" dirty="0">
              <a:solidFill>
                <a:srgbClr val="B47804"/>
              </a:solidFill>
              <a:latin typeface="Source Sans Pro"/>
            </a:endParaRPr>
          </a:p>
          <a:p>
            <a:pPr>
              <a:lnSpc>
                <a:spcPct val="100000"/>
              </a:lnSpc>
            </a:pPr>
            <a:r>
              <a:rPr lang="cs-CZ" sz="3200" spc="-1" dirty="0" smtClean="0">
                <a:latin typeface="Arial"/>
              </a:rPr>
              <a:t>KONTAKT:</a:t>
            </a:r>
            <a:endParaRPr lang="cs-CZ" sz="3200" b="0" strike="noStrike" spc="-1" dirty="0" smtClean="0">
              <a:solidFill>
                <a:srgbClr val="B47804"/>
              </a:solidFill>
              <a:latin typeface="Source Sans Pro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5124788" y="4561468"/>
            <a:ext cx="475092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strike="noStrike" spc="-1" dirty="0" smtClean="0">
                <a:latin typeface="Arial"/>
              </a:rPr>
              <a:t>Pro jakékoliv dotazy mě neváhejte kontaktovat na emailové adrese: </a:t>
            </a:r>
            <a:r>
              <a:rPr lang="cs-CZ" sz="1600" spc="-1" dirty="0" smtClean="0">
                <a:latin typeface="Arial"/>
              </a:rPr>
              <a:t>l_rostanska@utb.cz</a:t>
            </a:r>
            <a:endParaRPr lang="cs-CZ" sz="1600" b="0" strike="noStrike" spc="-1" dirty="0"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4" y="0"/>
            <a:ext cx="4250212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003164" y="1234118"/>
            <a:ext cx="424692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Před výjezdem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/>
          </p:nvPr>
        </p:nvSpPr>
        <p:spPr>
          <a:xfrm>
            <a:off x="285637" y="1726561"/>
            <a:ext cx="9072000" cy="4450449"/>
          </a:xfrm>
        </p:spPr>
        <p:txBody>
          <a:bodyPr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Napsat motivační dopis (v angličtině)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Spousta papírování (</a:t>
            </a:r>
            <a:r>
              <a:rPr lang="cs-CZ" sz="2000" dirty="0" err="1" smtClean="0"/>
              <a:t>learning</a:t>
            </a:r>
            <a:r>
              <a:rPr lang="cs-CZ" sz="2000" dirty="0" smtClean="0"/>
              <a:t> </a:t>
            </a:r>
            <a:r>
              <a:rPr lang="cs-CZ" sz="2000" dirty="0" err="1" smtClean="0"/>
              <a:t>agreement</a:t>
            </a:r>
            <a:r>
              <a:rPr lang="cs-CZ" sz="2000" dirty="0" smtClean="0"/>
              <a:t>,…) Tím vás nechci zatěžovat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Založit cestovní pojištění a eurový účet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Vyplnit jazykový test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Podpis účastnické smlouvy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Obdržení stipendia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Vyplnění dotazníku pro </a:t>
            </a:r>
            <a:r>
              <a:rPr lang="cs-CZ" sz="2000" dirty="0" err="1" smtClean="0"/>
              <a:t>buddyho</a:t>
            </a:r>
            <a:endParaRPr lang="cs-CZ" sz="20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68" y="0"/>
            <a:ext cx="4259796" cy="56705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967611" y="1381210"/>
            <a:ext cx="42409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sz="2000" b="1" dirty="0" smtClean="0"/>
          </a:p>
          <a:p>
            <a:pPr algn="ctr"/>
            <a:r>
              <a:rPr lang="cs-CZ" sz="2000" b="1" dirty="0" err="1" smtClean="0"/>
              <a:t>Each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journey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begins</a:t>
            </a:r>
            <a:endParaRPr lang="cs-CZ" sz="2000" b="1" dirty="0" smtClean="0"/>
          </a:p>
          <a:p>
            <a:pPr algn="ctr"/>
            <a:endParaRPr lang="cs-CZ" sz="2000" b="1" dirty="0"/>
          </a:p>
          <a:p>
            <a:pPr algn="ctr"/>
            <a:endParaRPr lang="cs-CZ" sz="2000" b="1" dirty="0" smtClean="0"/>
          </a:p>
          <a:p>
            <a:pPr algn="ctr"/>
            <a:endParaRPr lang="cs-CZ" sz="2000" b="1" dirty="0"/>
          </a:p>
          <a:p>
            <a:pPr algn="ctr"/>
            <a:r>
              <a:rPr lang="cs-CZ" sz="2000" b="1" dirty="0" smtClean="0"/>
              <a:t> </a:t>
            </a:r>
          </a:p>
          <a:p>
            <a:pPr algn="ctr"/>
            <a:r>
              <a:rPr lang="cs-CZ" sz="2000" b="1" dirty="0" err="1" smtClean="0"/>
              <a:t>with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first</a:t>
            </a:r>
            <a:r>
              <a:rPr lang="cs-CZ" sz="2000" b="1" dirty="0" smtClean="0"/>
              <a:t> step!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415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ředstavení Kopru - Visit Ko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9" y="1050879"/>
            <a:ext cx="9725126" cy="4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lovinská města - Navštivte Lublaň, Piran, Koper, Izolu nebo Portoro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24" y="0"/>
            <a:ext cx="2387701" cy="16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003164" y="1234118"/>
            <a:ext cx="4838078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Po příjezdu do zahraničí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5" name="Podnadpis 3"/>
          <p:cNvSpPr txBox="1">
            <a:spLocks/>
          </p:cNvSpPr>
          <p:nvPr/>
        </p:nvSpPr>
        <p:spPr>
          <a:xfrm>
            <a:off x="381170" y="1481435"/>
            <a:ext cx="9072000" cy="250632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endParaRPr lang="cs-CZ" sz="2000" dirty="0" smtClean="0"/>
          </a:p>
          <a:p>
            <a:pPr marL="571500" indent="-571500"/>
            <a:r>
              <a:rPr lang="cs-CZ" sz="2000" dirty="0" err="1" smtClean="0"/>
              <a:t>Confirmation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Arrival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smtClean="0"/>
              <a:t>Residence </a:t>
            </a:r>
            <a:r>
              <a:rPr lang="cs-CZ" sz="2000" dirty="0" err="1" smtClean="0"/>
              <a:t>permit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Learning</a:t>
            </a:r>
            <a:r>
              <a:rPr lang="cs-CZ" sz="2000" dirty="0" smtClean="0"/>
              <a:t> </a:t>
            </a:r>
            <a:r>
              <a:rPr lang="cs-CZ" sz="2000" dirty="0" err="1" smtClean="0"/>
              <a:t>agreement</a:t>
            </a:r>
            <a:r>
              <a:rPr lang="cs-CZ" sz="2000" dirty="0" smtClean="0"/>
              <a:t> </a:t>
            </a:r>
            <a:r>
              <a:rPr lang="cs-CZ" sz="2000" dirty="0" err="1" smtClean="0"/>
              <a:t>change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Orientation</a:t>
            </a:r>
            <a:r>
              <a:rPr lang="cs-CZ" sz="2000" dirty="0" smtClean="0"/>
              <a:t> </a:t>
            </a:r>
            <a:r>
              <a:rPr lang="cs-CZ" sz="2000" dirty="0" err="1" smtClean="0"/>
              <a:t>days</a:t>
            </a:r>
            <a:endParaRPr lang="cs-CZ" sz="2000" dirty="0" smtClean="0"/>
          </a:p>
          <a:p>
            <a:pPr marL="571500" indent="-571500"/>
            <a:endParaRPr lang="cs-CZ" dirty="0"/>
          </a:p>
        </p:txBody>
      </p:sp>
      <p:pic>
        <p:nvPicPr>
          <p:cNvPr id="6" name="IMG_80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5268960" y="858885"/>
            <a:ext cx="5670550" cy="39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3"/>
          <p:cNvSpPr txBox="1">
            <a:spLocks/>
          </p:cNvSpPr>
          <p:nvPr/>
        </p:nvSpPr>
        <p:spPr>
          <a:xfrm>
            <a:off x="504000" y="3276924"/>
            <a:ext cx="9072000" cy="79303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endParaRPr lang="cs-CZ" sz="2000" dirty="0" smtClean="0"/>
          </a:p>
          <a:p>
            <a:pPr marL="571500" indent="-571500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0997" cy="5670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0" y="0"/>
            <a:ext cx="3433540" cy="56705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0"/>
            <a:ext cx="3275463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581517" y="307587"/>
            <a:ext cx="4246920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Ubytování </a:t>
            </a:r>
          </a:p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pro </a:t>
            </a:r>
          </a:p>
          <a:p>
            <a:pPr>
              <a:lnSpc>
                <a:spcPct val="100000"/>
              </a:lnSpc>
            </a:pPr>
            <a:r>
              <a:rPr lang="cs-CZ" sz="3200" b="0" strike="noStrike" spc="-1" dirty="0" smtClean="0">
                <a:latin typeface="Source Sans Pro"/>
              </a:rPr>
              <a:t>studenty</a:t>
            </a:r>
            <a:endParaRPr lang="cs-CZ" sz="3200" b="0" strike="noStrike" spc="-1" dirty="0">
              <a:latin typeface="Arial"/>
            </a:endParaRPr>
          </a:p>
        </p:txBody>
      </p:sp>
      <p:sp>
        <p:nvSpPr>
          <p:cNvPr id="3" name="AutoShape 10" descr="ŠD Koper Motel Port (Čebelnjak) - Home | Facebook"/>
          <p:cNvSpPr>
            <a:spLocks noChangeAspect="1" noChangeArrowheads="1"/>
          </p:cNvSpPr>
          <p:nvPr/>
        </p:nvSpPr>
        <p:spPr bwMode="auto">
          <a:xfrm>
            <a:off x="2502990" y="358635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6" name="Picture 14" descr="ŠD Koper Motel Port (Čebelnjak) - Home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" y="0"/>
            <a:ext cx="3924320" cy="315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ostel Villa Domus Hotel, Koper, Slovenia - over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77" y="-17648"/>
            <a:ext cx="3395667" cy="56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ijaški in študentski dom Koper - Casa dello studente Capodistria  Cankarjeva ulica 5, 6000 Koper - Capodistria, Slovenia | Hot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97" y="3107879"/>
            <a:ext cx="4689380" cy="25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820124" y="307587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Villa</a:t>
            </a:r>
            <a:r>
              <a:rPr lang="cs-CZ" dirty="0" smtClean="0"/>
              <a:t> </a:t>
            </a:r>
            <a:r>
              <a:rPr lang="cs-CZ" dirty="0" err="1" smtClean="0"/>
              <a:t>Domus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65738" y="272089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Dijaški</a:t>
            </a:r>
            <a:r>
              <a:rPr lang="cs-CZ" dirty="0" smtClean="0"/>
              <a:t> in </a:t>
            </a:r>
            <a:r>
              <a:rPr lang="cs-CZ" dirty="0" err="1" smtClean="0"/>
              <a:t>študentski</a:t>
            </a:r>
            <a:r>
              <a:rPr lang="cs-CZ" dirty="0" smtClean="0"/>
              <a:t> dom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38250" y="314705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Študentski</a:t>
            </a:r>
            <a:r>
              <a:rPr lang="cs-CZ" dirty="0" smtClean="0"/>
              <a:t> dom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3"/>
          <p:cNvSpPr txBox="1">
            <a:spLocks/>
          </p:cNvSpPr>
          <p:nvPr/>
        </p:nvSpPr>
        <p:spPr>
          <a:xfrm>
            <a:off x="6700937" y="3558339"/>
            <a:ext cx="9072000" cy="1840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4104" name="Picture 8" descr="Pedagoška fakulteta Koper | Študentski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84680" cy="24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Univerza na Primorskem - Student.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21" y="2483247"/>
            <a:ext cx="5153404" cy="31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o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88" y="-47230"/>
            <a:ext cx="4435522" cy="25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8" descr="🔷... - UP PEF - Univerza na Primorskem, Pedagoška fakulteta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8" name="Picture 22" descr="KOPRSKA PEDAGOŠKA FAKULTETA BO POVEČALA VPISNA MESTA: Na teh dveh  študijskih programi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08" y="2483247"/>
            <a:ext cx="4296730" cy="31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ČITELJI IN VZGOJITELJI: Imate strokovno zagat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3245"/>
            <a:ext cx="3710390" cy="31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81170" y="1179527"/>
            <a:ext cx="6080024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00" spc="-1" dirty="0" smtClean="0">
                <a:latin typeface="Source Sans Pro"/>
              </a:rPr>
              <a:t>Univerza na </a:t>
            </a:r>
            <a:r>
              <a:rPr lang="cs-CZ" sz="3200" spc="-1" dirty="0" err="1" smtClean="0">
                <a:latin typeface="Source Sans Pro"/>
              </a:rPr>
              <a:t>Primorskem</a:t>
            </a:r>
            <a:r>
              <a:rPr lang="cs-CZ" sz="3200" spc="-1" dirty="0" smtClean="0">
                <a:latin typeface="Source Sans Pro"/>
              </a:rPr>
              <a:t>, Koper</a:t>
            </a:r>
          </a:p>
          <a:p>
            <a:pPr>
              <a:lnSpc>
                <a:spcPct val="100000"/>
              </a:lnSpc>
            </a:pPr>
            <a:r>
              <a:rPr lang="cs-CZ" sz="3200" spc="-1" dirty="0" err="1" smtClean="0">
                <a:latin typeface="Source Sans Pro"/>
              </a:rPr>
              <a:t>Pedagoška</a:t>
            </a:r>
            <a:r>
              <a:rPr lang="cs-CZ" sz="3200" spc="-1" dirty="0" smtClean="0">
                <a:latin typeface="Source Sans Pro"/>
              </a:rPr>
              <a:t> </a:t>
            </a:r>
            <a:r>
              <a:rPr lang="cs-CZ" sz="3200" spc="-1" dirty="0" err="1" smtClean="0">
                <a:latin typeface="Source Sans Pro"/>
              </a:rPr>
              <a:t>fakulteta</a:t>
            </a:r>
            <a:endParaRPr lang="cs-CZ" sz="3200" spc="-1" dirty="0"/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  <p:sp>
        <p:nvSpPr>
          <p:cNvPr id="6" name="Podnadpis 3"/>
          <p:cNvSpPr txBox="1">
            <a:spLocks/>
          </p:cNvSpPr>
          <p:nvPr/>
        </p:nvSpPr>
        <p:spPr>
          <a:xfrm>
            <a:off x="381170" y="2296310"/>
            <a:ext cx="9072000" cy="1840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000" u="sng" dirty="0" smtClean="0"/>
              <a:t>PŘEDMĚTY:</a:t>
            </a:r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English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/>
              <a:t>E</a:t>
            </a:r>
            <a:r>
              <a:rPr lang="cs-CZ" sz="2000" dirty="0" err="1" smtClean="0"/>
              <a:t>ducation</a:t>
            </a:r>
            <a:r>
              <a:rPr lang="cs-CZ" sz="2000" dirty="0" smtClean="0"/>
              <a:t> </a:t>
            </a:r>
            <a:r>
              <a:rPr lang="cs-CZ" sz="2000" dirty="0" err="1"/>
              <a:t>S</a:t>
            </a:r>
            <a:r>
              <a:rPr lang="cs-CZ" sz="2000" dirty="0" err="1" smtClean="0"/>
              <a:t>tudies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Alternatives</a:t>
            </a:r>
            <a:r>
              <a:rPr lang="cs-CZ" sz="2000" dirty="0" smtClean="0"/>
              <a:t> to Institute </a:t>
            </a:r>
            <a:r>
              <a:rPr lang="cs-CZ" sz="2000" dirty="0" err="1"/>
              <a:t>E</a:t>
            </a:r>
            <a:r>
              <a:rPr lang="cs-CZ" sz="2000" dirty="0" err="1" smtClean="0"/>
              <a:t>ducation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Participation</a:t>
            </a:r>
            <a:r>
              <a:rPr lang="cs-CZ" sz="2000" dirty="0" smtClean="0"/>
              <a:t> in </a:t>
            </a:r>
            <a:r>
              <a:rPr lang="cs-CZ" sz="2000" dirty="0" err="1" smtClean="0"/>
              <a:t>Social</a:t>
            </a:r>
            <a:r>
              <a:rPr lang="cs-CZ" sz="2000" dirty="0" smtClean="0"/>
              <a:t> Pedagogy</a:t>
            </a:r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Slovenian</a:t>
            </a:r>
            <a:r>
              <a:rPr lang="cs-CZ" sz="2000" dirty="0" smtClean="0"/>
              <a:t> </a:t>
            </a:r>
            <a:r>
              <a:rPr lang="cs-CZ" sz="2000" dirty="0" err="1" smtClean="0"/>
              <a:t>language</a:t>
            </a:r>
            <a:endParaRPr lang="cs-CZ" sz="2000" dirty="0" smtClean="0"/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Managing</a:t>
            </a:r>
            <a:r>
              <a:rPr lang="cs-CZ" sz="2000" dirty="0" smtClean="0"/>
              <a:t> stress</a:t>
            </a:r>
          </a:p>
          <a:p>
            <a:pPr marL="571500" indent="-571500">
              <a:lnSpc>
                <a:spcPct val="100000"/>
              </a:lnSpc>
            </a:pPr>
            <a:r>
              <a:rPr lang="cs-CZ" sz="2000" dirty="0" err="1" smtClean="0"/>
              <a:t>Practical</a:t>
            </a:r>
            <a:r>
              <a:rPr lang="cs-CZ" sz="2000" dirty="0" smtClean="0"/>
              <a:t> </a:t>
            </a:r>
            <a:r>
              <a:rPr lang="cs-CZ" sz="2000" dirty="0" err="1"/>
              <a:t>T</a:t>
            </a:r>
            <a:r>
              <a:rPr lang="cs-CZ" sz="2000" dirty="0" err="1" smtClean="0"/>
              <a:t>raining</a:t>
            </a:r>
            <a:r>
              <a:rPr lang="cs-CZ" sz="2000" dirty="0" smtClean="0"/>
              <a:t> in </a:t>
            </a:r>
            <a:r>
              <a:rPr lang="cs-CZ" sz="2000" dirty="0" err="1" smtClean="0"/>
              <a:t>Social</a:t>
            </a:r>
            <a:r>
              <a:rPr lang="cs-CZ" sz="2000" dirty="0" smtClean="0"/>
              <a:t> Pedagogy</a:t>
            </a:r>
            <a:endParaRPr lang="cs-CZ" sz="2000" dirty="0"/>
          </a:p>
        </p:txBody>
      </p:sp>
      <p:pic>
        <p:nvPicPr>
          <p:cNvPr id="1026" name="Picture 2" descr="English for Education Studies | Založba Univerze na Primorsk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0"/>
            <a:ext cx="23812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77" y="1810330"/>
            <a:ext cx="3408122" cy="31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331</Words>
  <Application>Microsoft Office PowerPoint</Application>
  <PresentationFormat>Vlastní</PresentationFormat>
  <Paragraphs>100</Paragraphs>
  <Slides>24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DejaVu Sans</vt:lpstr>
      <vt:lpstr>Source Sans Pro</vt:lpstr>
      <vt:lpstr>Symbol</vt:lpstr>
      <vt:lpstr>Wingdings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Lucie Rošťanská</dc:creator>
  <dc:description/>
  <cp:lastModifiedBy>Lucie Rošťanská</cp:lastModifiedBy>
  <cp:revision>76</cp:revision>
  <dcterms:created xsi:type="dcterms:W3CDTF">2019-09-03T10:06:13Z</dcterms:created>
  <dcterms:modified xsi:type="dcterms:W3CDTF">2022-09-07T05:52:34Z</dcterms:modified>
  <dc:language>cs-CZ</dc:language>
</cp:coreProperties>
</file>