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9"/>
  </p:handout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690"/>
    <a:srgbClr val="C0BDAD"/>
    <a:srgbClr val="C05728"/>
    <a:srgbClr val="934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FF06-5CCF-4A7A-9E0E-69716E71479C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06CA-7BAB-45FF-82C5-48563011A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8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3488"/>
            <a:ext cx="3932237" cy="1585912"/>
          </a:xfrm>
        </p:spPr>
        <p:txBody>
          <a:bodyPr anchor="b"/>
          <a:lstStyle>
            <a:lvl1pPr>
              <a:defRPr sz="3200">
                <a:solidFill>
                  <a:srgbClr val="AAA69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3488"/>
            <a:ext cx="6172200" cy="462756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AAA69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9400"/>
            <a:ext cx="3932237" cy="3049588"/>
          </a:xfrm>
        </p:spPr>
        <p:txBody>
          <a:bodyPr/>
          <a:lstStyle>
            <a:lvl1pPr marL="0" indent="0">
              <a:buNone/>
              <a:defRPr sz="1600">
                <a:solidFill>
                  <a:srgbClr val="AAA69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AAA690"/>
                </a:solidFill>
              </a:defRPr>
            </a:lvl1pPr>
            <a:lvl2pPr>
              <a:defRPr>
                <a:solidFill>
                  <a:srgbClr val="AAA690"/>
                </a:solidFill>
              </a:defRPr>
            </a:lvl2pPr>
            <a:lvl3pPr>
              <a:defRPr>
                <a:solidFill>
                  <a:srgbClr val="AAA690"/>
                </a:solidFill>
              </a:defRPr>
            </a:lvl3pPr>
            <a:lvl4pPr>
              <a:defRPr>
                <a:solidFill>
                  <a:srgbClr val="AAA690"/>
                </a:solidFill>
              </a:defRPr>
            </a:lvl4pPr>
            <a:lvl5pPr>
              <a:defRPr>
                <a:solidFill>
                  <a:srgbClr val="AAA69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15189"/>
            <a:ext cx="2628900" cy="4961774"/>
          </a:xfrm>
        </p:spPr>
        <p:txBody>
          <a:bodyPr vert="eaVert"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15189"/>
            <a:ext cx="7734300" cy="4961774"/>
          </a:xfrm>
        </p:spPr>
        <p:txBody>
          <a:bodyPr vert="eaVert"/>
          <a:lstStyle>
            <a:lvl1pPr>
              <a:defRPr>
                <a:solidFill>
                  <a:srgbClr val="AAA690"/>
                </a:solidFill>
              </a:defRPr>
            </a:lvl1pPr>
            <a:lvl2pPr>
              <a:defRPr>
                <a:solidFill>
                  <a:srgbClr val="AAA690"/>
                </a:solidFill>
              </a:defRPr>
            </a:lvl2pPr>
            <a:lvl3pPr>
              <a:defRPr>
                <a:solidFill>
                  <a:srgbClr val="AAA690"/>
                </a:solidFill>
              </a:defRPr>
            </a:lvl3pPr>
            <a:lvl4pPr>
              <a:defRPr>
                <a:solidFill>
                  <a:srgbClr val="AAA690"/>
                </a:solidFill>
              </a:defRPr>
            </a:lvl4pPr>
            <a:lvl5pPr>
              <a:defRPr>
                <a:solidFill>
                  <a:srgbClr val="AAA69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9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AAA69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AA69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  <a:lvl2pPr>
              <a:defRPr>
                <a:solidFill>
                  <a:srgbClr val="AAA690"/>
                </a:solidFill>
              </a:defRPr>
            </a:lvl2pPr>
            <a:lvl3pPr>
              <a:defRPr>
                <a:solidFill>
                  <a:srgbClr val="AAA690"/>
                </a:solidFill>
              </a:defRPr>
            </a:lvl3pPr>
            <a:lvl4pPr>
              <a:defRPr>
                <a:solidFill>
                  <a:srgbClr val="AAA690"/>
                </a:solidFill>
              </a:defRPr>
            </a:lvl4pPr>
            <a:lvl5pPr>
              <a:defRPr>
                <a:solidFill>
                  <a:srgbClr val="AAA69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AAA69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AAA69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97135"/>
            <a:ext cx="5181600" cy="3679827"/>
          </a:xfrm>
        </p:spPr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  <a:lvl2pPr>
              <a:defRPr>
                <a:solidFill>
                  <a:srgbClr val="AAA690"/>
                </a:solidFill>
              </a:defRPr>
            </a:lvl2pPr>
            <a:lvl3pPr>
              <a:defRPr>
                <a:solidFill>
                  <a:srgbClr val="AAA690"/>
                </a:solidFill>
              </a:defRPr>
            </a:lvl3pPr>
            <a:lvl4pPr>
              <a:defRPr>
                <a:solidFill>
                  <a:srgbClr val="AAA690"/>
                </a:solidFill>
              </a:defRPr>
            </a:lvl4pPr>
            <a:lvl5pPr>
              <a:defRPr>
                <a:solidFill>
                  <a:srgbClr val="AAA690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97135"/>
            <a:ext cx="5181600" cy="3679828"/>
          </a:xfrm>
        </p:spPr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  <a:lvl2pPr>
              <a:defRPr>
                <a:solidFill>
                  <a:srgbClr val="AAA690"/>
                </a:solidFill>
              </a:defRPr>
            </a:lvl2pPr>
            <a:lvl3pPr>
              <a:defRPr>
                <a:solidFill>
                  <a:srgbClr val="AAA690"/>
                </a:solidFill>
              </a:defRPr>
            </a:lvl3pPr>
            <a:lvl4pPr>
              <a:defRPr>
                <a:solidFill>
                  <a:srgbClr val="AAA690"/>
                </a:solidFill>
              </a:defRPr>
            </a:lvl4pPr>
            <a:lvl5pPr>
              <a:defRPr>
                <a:solidFill>
                  <a:srgbClr val="AAA690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257"/>
            <a:ext cx="10515600" cy="1325563"/>
          </a:xfrm>
        </p:spPr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5350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BD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4107"/>
            <a:ext cx="5157787" cy="2545556"/>
          </a:xfrm>
        </p:spPr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  <a:lvl2pPr>
              <a:defRPr>
                <a:solidFill>
                  <a:srgbClr val="C0BDAD"/>
                </a:solidFill>
              </a:defRPr>
            </a:lvl2pPr>
            <a:lvl3pPr>
              <a:defRPr>
                <a:solidFill>
                  <a:srgbClr val="C0BDAD"/>
                </a:solidFill>
              </a:defRPr>
            </a:lvl3pPr>
            <a:lvl4pPr>
              <a:defRPr>
                <a:solidFill>
                  <a:srgbClr val="C0BDAD"/>
                </a:solidFill>
              </a:defRPr>
            </a:lvl4pPr>
            <a:lvl5pPr>
              <a:defRPr>
                <a:solidFill>
                  <a:srgbClr val="C0BDAD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65350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BDA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4107"/>
            <a:ext cx="5183188" cy="2545556"/>
          </a:xfrm>
        </p:spPr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  <a:lvl2pPr>
              <a:defRPr>
                <a:solidFill>
                  <a:srgbClr val="C0BDAD"/>
                </a:solidFill>
              </a:defRPr>
            </a:lvl2pPr>
            <a:lvl3pPr>
              <a:defRPr>
                <a:solidFill>
                  <a:srgbClr val="C0BDAD"/>
                </a:solidFill>
              </a:defRPr>
            </a:lvl3pPr>
            <a:lvl4pPr>
              <a:defRPr>
                <a:solidFill>
                  <a:srgbClr val="C0BDAD"/>
                </a:solidFill>
              </a:defRPr>
            </a:lvl4pPr>
            <a:lvl5pPr>
              <a:defRPr>
                <a:solidFill>
                  <a:srgbClr val="C0BDAD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BDAD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3800"/>
            <a:ext cx="3932237" cy="1125538"/>
          </a:xfrm>
        </p:spPr>
        <p:txBody>
          <a:bodyPr anchor="b"/>
          <a:lstStyle>
            <a:lvl1pPr>
              <a:defRPr sz="3200">
                <a:solidFill>
                  <a:srgbClr val="AAA69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3800"/>
            <a:ext cx="6172200" cy="4667250"/>
          </a:xfrm>
        </p:spPr>
        <p:txBody>
          <a:bodyPr/>
          <a:lstStyle>
            <a:lvl1pPr>
              <a:defRPr sz="3200">
                <a:solidFill>
                  <a:srgbClr val="AAA690"/>
                </a:solidFill>
              </a:defRPr>
            </a:lvl1pPr>
            <a:lvl2pPr>
              <a:defRPr sz="2800">
                <a:solidFill>
                  <a:srgbClr val="AAA690"/>
                </a:solidFill>
              </a:defRPr>
            </a:lvl2pPr>
            <a:lvl3pPr>
              <a:defRPr sz="2400">
                <a:solidFill>
                  <a:srgbClr val="AAA690"/>
                </a:solidFill>
              </a:defRPr>
            </a:lvl3pPr>
            <a:lvl4pPr>
              <a:defRPr sz="2000">
                <a:solidFill>
                  <a:srgbClr val="AAA690"/>
                </a:solidFill>
              </a:defRPr>
            </a:lvl4pPr>
            <a:lvl5pPr>
              <a:defRPr sz="2000">
                <a:solidFill>
                  <a:srgbClr val="AAA69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519488"/>
          </a:xfrm>
        </p:spPr>
        <p:txBody>
          <a:bodyPr/>
          <a:lstStyle>
            <a:lvl1pPr marL="0" indent="0">
              <a:buNone/>
              <a:defRPr sz="1600">
                <a:solidFill>
                  <a:srgbClr val="AAA69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AA690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05099"/>
            <a:ext cx="105156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"/>
            <a:ext cx="2190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Podtitul prezentace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923528" y="6017186"/>
            <a:ext cx="4378712" cy="524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36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4009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24000" y="2611799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AAA690"/>
                </a:solidFill>
                <a:latin typeface="+mn-lt"/>
              </a:rPr>
              <a:t>1. Název kapitoly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45235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rgbClr val="AAA690"/>
                </a:solidFill>
                <a:latin typeface="+mn-lt"/>
              </a:rPr>
              <a:t>Podtitul kapitoly</a:t>
            </a:r>
          </a:p>
        </p:txBody>
      </p:sp>
    </p:spTree>
    <p:extLst>
      <p:ext uri="{BB962C8B-B14F-4D97-AF65-F5344CB8AC3E}">
        <p14:creationId xmlns:p14="http://schemas.microsoft.com/office/powerpoint/2010/main" val="1392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2286004"/>
            <a:ext cx="11297653" cy="4389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AAA690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88069" y="1092199"/>
            <a:ext cx="8430798" cy="119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AAA690"/>
                </a:solidFill>
                <a:latin typeface="+mn-lt"/>
              </a:rPr>
              <a:t>1. Kapitola první</a:t>
            </a:r>
          </a:p>
        </p:txBody>
      </p:sp>
    </p:spTree>
    <p:extLst>
      <p:ext uri="{BB962C8B-B14F-4D97-AF65-F5344CB8AC3E}">
        <p14:creationId xmlns:p14="http://schemas.microsoft.com/office/powerpoint/2010/main" val="3628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114800" y="1058943"/>
            <a:ext cx="7640053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AAA690"/>
                </a:solidFill>
                <a:latin typeface="+mn-lt"/>
              </a:rPr>
              <a:t>1.1 Velký nadpis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14800" y="1857086"/>
            <a:ext cx="7640053" cy="483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AAA690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" y="1058944"/>
            <a:ext cx="3467935" cy="57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96201" y="1049516"/>
            <a:ext cx="8313821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AAA690"/>
                </a:solidFill>
                <a:latin typeface="+mn-lt"/>
              </a:rPr>
              <a:t>1.2 Obrázek vpravo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6202" y="1847659"/>
            <a:ext cx="7260434" cy="48058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AAA690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AAA690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AAA690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 smtClean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500" y="1065282"/>
            <a:ext cx="3867807" cy="58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5" y="1142390"/>
            <a:ext cx="8325156" cy="5557959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13422" y="6235349"/>
            <a:ext cx="3194887" cy="34879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>
                <a:solidFill>
                  <a:srgbClr val="AAA690"/>
                </a:solidFill>
              </a:rPr>
              <a:t>Textový rámeček s popisem obrázku</a:t>
            </a:r>
            <a:endParaRPr lang="cs-CZ" dirty="0">
              <a:solidFill>
                <a:srgbClr val="AAA6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2231017" y="3139699"/>
            <a:ext cx="7610573" cy="97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72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820408" y="4221382"/>
            <a:ext cx="4431776" cy="84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2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285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 Semibold</vt:lpstr>
      <vt:lpstr>Motiv Office</vt:lpstr>
      <vt:lpstr>Nadpis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Jan Kolek</cp:lastModifiedBy>
  <cp:revision>115</cp:revision>
  <dcterms:created xsi:type="dcterms:W3CDTF">2020-09-09T06:20:52Z</dcterms:created>
  <dcterms:modified xsi:type="dcterms:W3CDTF">2020-10-14T11:28:33Z</dcterms:modified>
</cp:coreProperties>
</file>