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9144000" cy="6858000" type="screen4x3"/>
  <p:notesSz cx="6858000" cy="9144000"/>
  <p:embeddedFontLst>
    <p:embeddedFont>
      <p:font typeface="Source sans Pro" pitchFamily="34" charset="-18"/>
      <p:regular r:id="rId10"/>
      <p:bold r:id="rId11"/>
      <p:italic r:id="rId12"/>
      <p:boldItalic r:id="rId13"/>
    </p:embeddedFont>
    <p:embeddedFont>
      <p:font typeface="Source Sans Pro Bold" pitchFamily="34" charset="-18"/>
      <p:bold r:id="rId14"/>
    </p:embeddedFont>
    <p:embeddedFont>
      <p:font typeface="Calibri" pitchFamily="34" charset="0"/>
      <p:regular r:id="rId15"/>
      <p:bold r:id="rId16"/>
      <p:italic r:id="rId17"/>
      <p:boldItalic r:id="rId18"/>
    </p:embeddedFont>
    <p:embeddedFont>
      <p:font typeface="Berlin CE" pitchFamily="2" charset="0"/>
      <p:regular r:id="rId19"/>
      <p:bold r:id="rId20"/>
    </p:embeddedFont>
    <p:embeddedFont>
      <p:font typeface="Source Sans Pro Semibold" pitchFamily="34" charset="-18"/>
      <p:bold r:id="rId21"/>
      <p:boldItalic r:id="rId22"/>
    </p:embeddedFont>
  </p:embeddedFont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27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08" y="-3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presProps" Target="pres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font" Target="fonts/font1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D9B9CC-48FD-46F0-BE95-57B0AFA539FB}" type="datetimeFigureOut">
              <a:rPr lang="cs-CZ" smtClean="0"/>
              <a:t>04.02.2016</a:t>
            </a:fld>
            <a:endParaRPr lang="cs-CZ"/>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3BCD96-B447-4F8F-BF20-EC3D773D7213}" type="slidenum">
              <a:rPr lang="cs-CZ" smtClean="0"/>
              <a:t>‹#›</a:t>
            </a:fld>
            <a:endParaRPr lang="cs-CZ"/>
          </a:p>
        </p:txBody>
      </p:sp>
    </p:spTree>
    <p:extLst>
      <p:ext uri="{BB962C8B-B14F-4D97-AF65-F5344CB8AC3E}">
        <p14:creationId xmlns:p14="http://schemas.microsoft.com/office/powerpoint/2010/main" val="74211921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B19B4E-FAE7-4854-9018-49E74BACA333}" type="datetimeFigureOut">
              <a:rPr lang="cs-CZ" smtClean="0"/>
              <a:t>04.02.2016</a:t>
            </a:fld>
            <a:endParaRPr lang="cs-C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F94D59-967E-455B-94A7-AB61284CF9E1}" type="slidenum">
              <a:rPr lang="cs-CZ" smtClean="0"/>
              <a:t>‹#›</a:t>
            </a:fld>
            <a:endParaRPr lang="cs-CZ"/>
          </a:p>
        </p:txBody>
      </p:sp>
    </p:spTree>
    <p:extLst>
      <p:ext uri="{BB962C8B-B14F-4D97-AF65-F5344CB8AC3E}">
        <p14:creationId xmlns:p14="http://schemas.microsoft.com/office/powerpoint/2010/main" val="70375134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896253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896253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896253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896253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896253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896253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cs-C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cs-CZ"/>
          </a:p>
        </p:txBody>
      </p:sp>
      <p:sp>
        <p:nvSpPr>
          <p:cNvPr id="4" name="Date Placeholder 3"/>
          <p:cNvSpPr>
            <a:spLocks noGrp="1"/>
          </p:cNvSpPr>
          <p:nvPr>
            <p:ph type="dt" sz="half" idx="10"/>
          </p:nvPr>
        </p:nvSpPr>
        <p:spPr/>
        <p:txBody>
          <a:bodyPr/>
          <a:lstStyle/>
          <a:p>
            <a:fld id="{9B96355D-FB70-4209-BBF3-701DEF0C5A03}" type="datetime1">
              <a:rPr lang="cs-CZ" smtClean="0"/>
              <a:t>04.02.2016</a:t>
            </a:fld>
            <a:endParaRPr lang="cs-CZ"/>
          </a:p>
        </p:txBody>
      </p:sp>
      <p:sp>
        <p:nvSpPr>
          <p:cNvPr id="5" name="Footer Placeholder 4"/>
          <p:cNvSpPr>
            <a:spLocks noGrp="1"/>
          </p:cNvSpPr>
          <p:nvPr>
            <p:ph type="ftr" sz="quarter" idx="11"/>
          </p:nvPr>
        </p:nvSpPr>
        <p:spPr/>
        <p:txBody>
          <a:bodyPr/>
          <a:lstStyle/>
          <a:p>
            <a:r>
              <a:rPr lang="cs-CZ" smtClean="0"/>
              <a:t>Mgr. Jméno Příjmení</a:t>
            </a:r>
            <a:endParaRPr lang="cs-CZ"/>
          </a:p>
        </p:txBody>
      </p:sp>
      <p:sp>
        <p:nvSpPr>
          <p:cNvPr id="6" name="Slide Number Placeholder 5"/>
          <p:cNvSpPr>
            <a:spLocks noGrp="1"/>
          </p:cNvSpPr>
          <p:nvPr>
            <p:ph type="sldNum" sz="quarter" idx="12"/>
          </p:nvPr>
        </p:nvSpPr>
        <p:spPr/>
        <p:txBody>
          <a:bodyPr/>
          <a:lstStyle/>
          <a:p>
            <a:fld id="{58ACF089-6BD9-4FF9-8F05-3BF27D933551}" type="slidenum">
              <a:rPr lang="cs-CZ" smtClean="0"/>
              <a:t>‹#›</a:t>
            </a:fld>
            <a:endParaRPr lang="cs-CZ"/>
          </a:p>
        </p:txBody>
      </p:sp>
    </p:spTree>
    <p:extLst>
      <p:ext uri="{BB962C8B-B14F-4D97-AF65-F5344CB8AC3E}">
        <p14:creationId xmlns:p14="http://schemas.microsoft.com/office/powerpoint/2010/main" val="790348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3B6A0886-F526-41B9-8632-A87451939D9A}" type="datetime1">
              <a:rPr lang="cs-CZ" smtClean="0"/>
              <a:t>04.02.2016</a:t>
            </a:fld>
            <a:endParaRPr lang="cs-CZ"/>
          </a:p>
        </p:txBody>
      </p:sp>
      <p:sp>
        <p:nvSpPr>
          <p:cNvPr id="5" name="Footer Placeholder 4"/>
          <p:cNvSpPr>
            <a:spLocks noGrp="1"/>
          </p:cNvSpPr>
          <p:nvPr>
            <p:ph type="ftr" sz="quarter" idx="11"/>
          </p:nvPr>
        </p:nvSpPr>
        <p:spPr/>
        <p:txBody>
          <a:bodyPr/>
          <a:lstStyle/>
          <a:p>
            <a:r>
              <a:rPr lang="cs-CZ" smtClean="0"/>
              <a:t>Mgr. Jméno Příjmení</a:t>
            </a:r>
            <a:endParaRPr lang="cs-CZ"/>
          </a:p>
        </p:txBody>
      </p:sp>
      <p:sp>
        <p:nvSpPr>
          <p:cNvPr id="6" name="Slide Number Placeholder 5"/>
          <p:cNvSpPr>
            <a:spLocks noGrp="1"/>
          </p:cNvSpPr>
          <p:nvPr>
            <p:ph type="sldNum" sz="quarter" idx="12"/>
          </p:nvPr>
        </p:nvSpPr>
        <p:spPr/>
        <p:txBody>
          <a:bodyPr/>
          <a:lstStyle/>
          <a:p>
            <a:fld id="{58ACF089-6BD9-4FF9-8F05-3BF27D933551}" type="slidenum">
              <a:rPr lang="cs-CZ" smtClean="0"/>
              <a:t>‹#›</a:t>
            </a:fld>
            <a:endParaRPr lang="cs-CZ"/>
          </a:p>
        </p:txBody>
      </p:sp>
    </p:spTree>
    <p:extLst>
      <p:ext uri="{BB962C8B-B14F-4D97-AF65-F5344CB8AC3E}">
        <p14:creationId xmlns:p14="http://schemas.microsoft.com/office/powerpoint/2010/main" val="2051861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cs-C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0E26C1AF-C69D-47B1-9241-24D5BB189658}" type="datetime1">
              <a:rPr lang="cs-CZ" smtClean="0"/>
              <a:t>04.02.2016</a:t>
            </a:fld>
            <a:endParaRPr lang="cs-CZ"/>
          </a:p>
        </p:txBody>
      </p:sp>
      <p:sp>
        <p:nvSpPr>
          <p:cNvPr id="5" name="Footer Placeholder 4"/>
          <p:cNvSpPr>
            <a:spLocks noGrp="1"/>
          </p:cNvSpPr>
          <p:nvPr>
            <p:ph type="ftr" sz="quarter" idx="11"/>
          </p:nvPr>
        </p:nvSpPr>
        <p:spPr/>
        <p:txBody>
          <a:bodyPr/>
          <a:lstStyle/>
          <a:p>
            <a:r>
              <a:rPr lang="cs-CZ" smtClean="0"/>
              <a:t>Mgr. Jméno Příjmení</a:t>
            </a:r>
            <a:endParaRPr lang="cs-CZ"/>
          </a:p>
        </p:txBody>
      </p:sp>
      <p:sp>
        <p:nvSpPr>
          <p:cNvPr id="6" name="Slide Number Placeholder 5"/>
          <p:cNvSpPr>
            <a:spLocks noGrp="1"/>
          </p:cNvSpPr>
          <p:nvPr>
            <p:ph type="sldNum" sz="quarter" idx="12"/>
          </p:nvPr>
        </p:nvSpPr>
        <p:spPr/>
        <p:txBody>
          <a:bodyPr/>
          <a:lstStyle/>
          <a:p>
            <a:fld id="{58ACF089-6BD9-4FF9-8F05-3BF27D933551}" type="slidenum">
              <a:rPr lang="cs-CZ" smtClean="0"/>
              <a:t>‹#›</a:t>
            </a:fld>
            <a:endParaRPr lang="cs-CZ"/>
          </a:p>
        </p:txBody>
      </p:sp>
    </p:spTree>
    <p:extLst>
      <p:ext uri="{BB962C8B-B14F-4D97-AF65-F5344CB8AC3E}">
        <p14:creationId xmlns:p14="http://schemas.microsoft.com/office/powerpoint/2010/main" val="632259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1A789657-2C24-47FE-BA13-2CD813AF0315}" type="datetime1">
              <a:rPr lang="cs-CZ" smtClean="0"/>
              <a:t>04.02.2016</a:t>
            </a:fld>
            <a:endParaRPr lang="cs-CZ"/>
          </a:p>
        </p:txBody>
      </p:sp>
      <p:sp>
        <p:nvSpPr>
          <p:cNvPr id="5" name="Footer Placeholder 4"/>
          <p:cNvSpPr>
            <a:spLocks noGrp="1"/>
          </p:cNvSpPr>
          <p:nvPr>
            <p:ph type="ftr" sz="quarter" idx="11"/>
          </p:nvPr>
        </p:nvSpPr>
        <p:spPr/>
        <p:txBody>
          <a:bodyPr/>
          <a:lstStyle/>
          <a:p>
            <a:r>
              <a:rPr lang="cs-CZ" smtClean="0"/>
              <a:t>Mgr. Jméno Příjmení</a:t>
            </a:r>
            <a:endParaRPr lang="cs-CZ"/>
          </a:p>
        </p:txBody>
      </p:sp>
      <p:sp>
        <p:nvSpPr>
          <p:cNvPr id="6" name="Slide Number Placeholder 5"/>
          <p:cNvSpPr>
            <a:spLocks noGrp="1"/>
          </p:cNvSpPr>
          <p:nvPr>
            <p:ph type="sldNum" sz="quarter" idx="12"/>
          </p:nvPr>
        </p:nvSpPr>
        <p:spPr/>
        <p:txBody>
          <a:bodyPr/>
          <a:lstStyle/>
          <a:p>
            <a:fld id="{58ACF089-6BD9-4FF9-8F05-3BF27D933551}" type="slidenum">
              <a:rPr lang="cs-CZ" smtClean="0"/>
              <a:t>‹#›</a:t>
            </a:fld>
            <a:endParaRPr lang="cs-CZ"/>
          </a:p>
        </p:txBody>
      </p:sp>
    </p:spTree>
    <p:extLst>
      <p:ext uri="{BB962C8B-B14F-4D97-AF65-F5344CB8AC3E}">
        <p14:creationId xmlns:p14="http://schemas.microsoft.com/office/powerpoint/2010/main" val="2894198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cs-C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462DF6-2055-445C-9F85-B65BF970CE12}" type="datetime1">
              <a:rPr lang="cs-CZ" smtClean="0"/>
              <a:t>04.02.2016</a:t>
            </a:fld>
            <a:endParaRPr lang="cs-CZ"/>
          </a:p>
        </p:txBody>
      </p:sp>
      <p:sp>
        <p:nvSpPr>
          <p:cNvPr id="5" name="Footer Placeholder 4"/>
          <p:cNvSpPr>
            <a:spLocks noGrp="1"/>
          </p:cNvSpPr>
          <p:nvPr>
            <p:ph type="ftr" sz="quarter" idx="11"/>
          </p:nvPr>
        </p:nvSpPr>
        <p:spPr/>
        <p:txBody>
          <a:bodyPr/>
          <a:lstStyle/>
          <a:p>
            <a:r>
              <a:rPr lang="cs-CZ" smtClean="0"/>
              <a:t>Mgr. Jméno Příjmení</a:t>
            </a:r>
            <a:endParaRPr lang="cs-CZ"/>
          </a:p>
        </p:txBody>
      </p:sp>
      <p:sp>
        <p:nvSpPr>
          <p:cNvPr id="6" name="Slide Number Placeholder 5"/>
          <p:cNvSpPr>
            <a:spLocks noGrp="1"/>
          </p:cNvSpPr>
          <p:nvPr>
            <p:ph type="sldNum" sz="quarter" idx="12"/>
          </p:nvPr>
        </p:nvSpPr>
        <p:spPr/>
        <p:txBody>
          <a:bodyPr/>
          <a:lstStyle/>
          <a:p>
            <a:fld id="{58ACF089-6BD9-4FF9-8F05-3BF27D933551}" type="slidenum">
              <a:rPr lang="cs-CZ" smtClean="0"/>
              <a:t>‹#›</a:t>
            </a:fld>
            <a:endParaRPr lang="cs-CZ"/>
          </a:p>
        </p:txBody>
      </p:sp>
    </p:spTree>
    <p:extLst>
      <p:ext uri="{BB962C8B-B14F-4D97-AF65-F5344CB8AC3E}">
        <p14:creationId xmlns:p14="http://schemas.microsoft.com/office/powerpoint/2010/main" val="2733593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Date Placeholder 4"/>
          <p:cNvSpPr>
            <a:spLocks noGrp="1"/>
          </p:cNvSpPr>
          <p:nvPr>
            <p:ph type="dt" sz="half" idx="10"/>
          </p:nvPr>
        </p:nvSpPr>
        <p:spPr/>
        <p:txBody>
          <a:bodyPr/>
          <a:lstStyle/>
          <a:p>
            <a:fld id="{926E40AE-CCE6-44D0-8680-FD318CB58FA3}" type="datetime1">
              <a:rPr lang="cs-CZ" smtClean="0"/>
              <a:t>04.02.2016</a:t>
            </a:fld>
            <a:endParaRPr lang="cs-CZ"/>
          </a:p>
        </p:txBody>
      </p:sp>
      <p:sp>
        <p:nvSpPr>
          <p:cNvPr id="6" name="Footer Placeholder 5"/>
          <p:cNvSpPr>
            <a:spLocks noGrp="1"/>
          </p:cNvSpPr>
          <p:nvPr>
            <p:ph type="ftr" sz="quarter" idx="11"/>
          </p:nvPr>
        </p:nvSpPr>
        <p:spPr/>
        <p:txBody>
          <a:bodyPr/>
          <a:lstStyle/>
          <a:p>
            <a:r>
              <a:rPr lang="cs-CZ" smtClean="0"/>
              <a:t>Mgr. Jméno Příjmení</a:t>
            </a:r>
            <a:endParaRPr lang="cs-CZ"/>
          </a:p>
        </p:txBody>
      </p:sp>
      <p:sp>
        <p:nvSpPr>
          <p:cNvPr id="7" name="Slide Number Placeholder 6"/>
          <p:cNvSpPr>
            <a:spLocks noGrp="1"/>
          </p:cNvSpPr>
          <p:nvPr>
            <p:ph type="sldNum" sz="quarter" idx="12"/>
          </p:nvPr>
        </p:nvSpPr>
        <p:spPr/>
        <p:txBody>
          <a:bodyPr/>
          <a:lstStyle/>
          <a:p>
            <a:fld id="{58ACF089-6BD9-4FF9-8F05-3BF27D933551}" type="slidenum">
              <a:rPr lang="cs-CZ" smtClean="0"/>
              <a:t>‹#›</a:t>
            </a:fld>
            <a:endParaRPr lang="cs-CZ"/>
          </a:p>
        </p:txBody>
      </p:sp>
    </p:spTree>
    <p:extLst>
      <p:ext uri="{BB962C8B-B14F-4D97-AF65-F5344CB8AC3E}">
        <p14:creationId xmlns:p14="http://schemas.microsoft.com/office/powerpoint/2010/main" val="4044592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cs-C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7" name="Date Placeholder 6"/>
          <p:cNvSpPr>
            <a:spLocks noGrp="1"/>
          </p:cNvSpPr>
          <p:nvPr>
            <p:ph type="dt" sz="half" idx="10"/>
          </p:nvPr>
        </p:nvSpPr>
        <p:spPr/>
        <p:txBody>
          <a:bodyPr/>
          <a:lstStyle/>
          <a:p>
            <a:fld id="{A4BA1B13-B16E-4793-A5BB-B863E276EF90}" type="datetime1">
              <a:rPr lang="cs-CZ" smtClean="0"/>
              <a:t>04.02.2016</a:t>
            </a:fld>
            <a:endParaRPr lang="cs-CZ"/>
          </a:p>
        </p:txBody>
      </p:sp>
      <p:sp>
        <p:nvSpPr>
          <p:cNvPr id="8" name="Footer Placeholder 7"/>
          <p:cNvSpPr>
            <a:spLocks noGrp="1"/>
          </p:cNvSpPr>
          <p:nvPr>
            <p:ph type="ftr" sz="quarter" idx="11"/>
          </p:nvPr>
        </p:nvSpPr>
        <p:spPr/>
        <p:txBody>
          <a:bodyPr/>
          <a:lstStyle/>
          <a:p>
            <a:r>
              <a:rPr lang="cs-CZ" smtClean="0"/>
              <a:t>Mgr. Jméno Příjmení</a:t>
            </a:r>
            <a:endParaRPr lang="cs-CZ"/>
          </a:p>
        </p:txBody>
      </p:sp>
      <p:sp>
        <p:nvSpPr>
          <p:cNvPr id="9" name="Slide Number Placeholder 8"/>
          <p:cNvSpPr>
            <a:spLocks noGrp="1"/>
          </p:cNvSpPr>
          <p:nvPr>
            <p:ph type="sldNum" sz="quarter" idx="12"/>
          </p:nvPr>
        </p:nvSpPr>
        <p:spPr/>
        <p:txBody>
          <a:bodyPr/>
          <a:lstStyle/>
          <a:p>
            <a:fld id="{58ACF089-6BD9-4FF9-8F05-3BF27D933551}" type="slidenum">
              <a:rPr lang="cs-CZ" smtClean="0"/>
              <a:t>‹#›</a:t>
            </a:fld>
            <a:endParaRPr lang="cs-CZ"/>
          </a:p>
        </p:txBody>
      </p:sp>
    </p:spTree>
    <p:extLst>
      <p:ext uri="{BB962C8B-B14F-4D97-AF65-F5344CB8AC3E}">
        <p14:creationId xmlns:p14="http://schemas.microsoft.com/office/powerpoint/2010/main" val="3769947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Date Placeholder 2"/>
          <p:cNvSpPr>
            <a:spLocks noGrp="1"/>
          </p:cNvSpPr>
          <p:nvPr>
            <p:ph type="dt" sz="half" idx="10"/>
          </p:nvPr>
        </p:nvSpPr>
        <p:spPr/>
        <p:txBody>
          <a:bodyPr/>
          <a:lstStyle/>
          <a:p>
            <a:fld id="{AF687E78-B7D8-45C9-8C56-E9886F1D5038}" type="datetime1">
              <a:rPr lang="cs-CZ" smtClean="0"/>
              <a:t>04.02.2016</a:t>
            </a:fld>
            <a:endParaRPr lang="cs-CZ"/>
          </a:p>
        </p:txBody>
      </p:sp>
      <p:sp>
        <p:nvSpPr>
          <p:cNvPr id="4" name="Footer Placeholder 3"/>
          <p:cNvSpPr>
            <a:spLocks noGrp="1"/>
          </p:cNvSpPr>
          <p:nvPr>
            <p:ph type="ftr" sz="quarter" idx="11"/>
          </p:nvPr>
        </p:nvSpPr>
        <p:spPr/>
        <p:txBody>
          <a:bodyPr/>
          <a:lstStyle/>
          <a:p>
            <a:r>
              <a:rPr lang="cs-CZ" smtClean="0"/>
              <a:t>Mgr. Jméno Příjmení</a:t>
            </a:r>
            <a:endParaRPr lang="cs-CZ"/>
          </a:p>
        </p:txBody>
      </p:sp>
      <p:sp>
        <p:nvSpPr>
          <p:cNvPr id="5" name="Slide Number Placeholder 4"/>
          <p:cNvSpPr>
            <a:spLocks noGrp="1"/>
          </p:cNvSpPr>
          <p:nvPr>
            <p:ph type="sldNum" sz="quarter" idx="12"/>
          </p:nvPr>
        </p:nvSpPr>
        <p:spPr/>
        <p:txBody>
          <a:bodyPr/>
          <a:lstStyle/>
          <a:p>
            <a:fld id="{58ACF089-6BD9-4FF9-8F05-3BF27D933551}" type="slidenum">
              <a:rPr lang="cs-CZ" smtClean="0"/>
              <a:t>‹#›</a:t>
            </a:fld>
            <a:endParaRPr lang="cs-CZ"/>
          </a:p>
        </p:txBody>
      </p:sp>
    </p:spTree>
    <p:extLst>
      <p:ext uri="{BB962C8B-B14F-4D97-AF65-F5344CB8AC3E}">
        <p14:creationId xmlns:p14="http://schemas.microsoft.com/office/powerpoint/2010/main" val="3029724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8D32D-7E49-42C1-B53C-B265A6D912DF}" type="datetime1">
              <a:rPr lang="cs-CZ" smtClean="0"/>
              <a:t>04.02.2016</a:t>
            </a:fld>
            <a:endParaRPr lang="cs-CZ"/>
          </a:p>
        </p:txBody>
      </p:sp>
      <p:sp>
        <p:nvSpPr>
          <p:cNvPr id="3" name="Footer Placeholder 2"/>
          <p:cNvSpPr>
            <a:spLocks noGrp="1"/>
          </p:cNvSpPr>
          <p:nvPr>
            <p:ph type="ftr" sz="quarter" idx="11"/>
          </p:nvPr>
        </p:nvSpPr>
        <p:spPr/>
        <p:txBody>
          <a:bodyPr/>
          <a:lstStyle/>
          <a:p>
            <a:r>
              <a:rPr lang="cs-CZ" smtClean="0"/>
              <a:t>Mgr. Jméno Příjmení</a:t>
            </a:r>
            <a:endParaRPr lang="cs-CZ"/>
          </a:p>
        </p:txBody>
      </p:sp>
      <p:sp>
        <p:nvSpPr>
          <p:cNvPr id="4" name="Slide Number Placeholder 3"/>
          <p:cNvSpPr>
            <a:spLocks noGrp="1"/>
          </p:cNvSpPr>
          <p:nvPr>
            <p:ph type="sldNum" sz="quarter" idx="12"/>
          </p:nvPr>
        </p:nvSpPr>
        <p:spPr/>
        <p:txBody>
          <a:bodyPr/>
          <a:lstStyle/>
          <a:p>
            <a:fld id="{58ACF089-6BD9-4FF9-8F05-3BF27D933551}" type="slidenum">
              <a:rPr lang="cs-CZ" smtClean="0"/>
              <a:t>‹#›</a:t>
            </a:fld>
            <a:endParaRPr lang="cs-CZ"/>
          </a:p>
        </p:txBody>
      </p:sp>
    </p:spTree>
    <p:extLst>
      <p:ext uri="{BB962C8B-B14F-4D97-AF65-F5344CB8AC3E}">
        <p14:creationId xmlns:p14="http://schemas.microsoft.com/office/powerpoint/2010/main" val="2087976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cs-C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64031D-D346-482A-B258-EDB34C4758FC}" type="datetime1">
              <a:rPr lang="cs-CZ" smtClean="0"/>
              <a:t>04.02.2016</a:t>
            </a:fld>
            <a:endParaRPr lang="cs-CZ"/>
          </a:p>
        </p:txBody>
      </p:sp>
      <p:sp>
        <p:nvSpPr>
          <p:cNvPr id="6" name="Footer Placeholder 5"/>
          <p:cNvSpPr>
            <a:spLocks noGrp="1"/>
          </p:cNvSpPr>
          <p:nvPr>
            <p:ph type="ftr" sz="quarter" idx="11"/>
          </p:nvPr>
        </p:nvSpPr>
        <p:spPr/>
        <p:txBody>
          <a:bodyPr/>
          <a:lstStyle/>
          <a:p>
            <a:r>
              <a:rPr lang="cs-CZ" smtClean="0"/>
              <a:t>Mgr. Jméno Příjmení</a:t>
            </a:r>
            <a:endParaRPr lang="cs-CZ"/>
          </a:p>
        </p:txBody>
      </p:sp>
      <p:sp>
        <p:nvSpPr>
          <p:cNvPr id="7" name="Slide Number Placeholder 6"/>
          <p:cNvSpPr>
            <a:spLocks noGrp="1"/>
          </p:cNvSpPr>
          <p:nvPr>
            <p:ph type="sldNum" sz="quarter" idx="12"/>
          </p:nvPr>
        </p:nvSpPr>
        <p:spPr/>
        <p:txBody>
          <a:bodyPr/>
          <a:lstStyle/>
          <a:p>
            <a:fld id="{58ACF089-6BD9-4FF9-8F05-3BF27D933551}" type="slidenum">
              <a:rPr lang="cs-CZ" smtClean="0"/>
              <a:t>‹#›</a:t>
            </a:fld>
            <a:endParaRPr lang="cs-CZ"/>
          </a:p>
        </p:txBody>
      </p:sp>
    </p:spTree>
    <p:extLst>
      <p:ext uri="{BB962C8B-B14F-4D97-AF65-F5344CB8AC3E}">
        <p14:creationId xmlns:p14="http://schemas.microsoft.com/office/powerpoint/2010/main" val="3537677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cs-C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07FB0B-310C-46E7-AD8F-21B9C027D8BF}" type="datetime1">
              <a:rPr lang="cs-CZ" smtClean="0"/>
              <a:t>04.02.2016</a:t>
            </a:fld>
            <a:endParaRPr lang="cs-CZ"/>
          </a:p>
        </p:txBody>
      </p:sp>
      <p:sp>
        <p:nvSpPr>
          <p:cNvPr id="6" name="Footer Placeholder 5"/>
          <p:cNvSpPr>
            <a:spLocks noGrp="1"/>
          </p:cNvSpPr>
          <p:nvPr>
            <p:ph type="ftr" sz="quarter" idx="11"/>
          </p:nvPr>
        </p:nvSpPr>
        <p:spPr/>
        <p:txBody>
          <a:bodyPr/>
          <a:lstStyle/>
          <a:p>
            <a:r>
              <a:rPr lang="cs-CZ" smtClean="0"/>
              <a:t>Mgr. Jméno Příjmení</a:t>
            </a:r>
            <a:endParaRPr lang="cs-CZ"/>
          </a:p>
        </p:txBody>
      </p:sp>
      <p:sp>
        <p:nvSpPr>
          <p:cNvPr id="7" name="Slide Number Placeholder 6"/>
          <p:cNvSpPr>
            <a:spLocks noGrp="1"/>
          </p:cNvSpPr>
          <p:nvPr>
            <p:ph type="sldNum" sz="quarter" idx="12"/>
          </p:nvPr>
        </p:nvSpPr>
        <p:spPr/>
        <p:txBody>
          <a:bodyPr/>
          <a:lstStyle/>
          <a:p>
            <a:fld id="{58ACF089-6BD9-4FF9-8F05-3BF27D933551}" type="slidenum">
              <a:rPr lang="cs-CZ" smtClean="0"/>
              <a:t>‹#›</a:t>
            </a:fld>
            <a:endParaRPr lang="cs-CZ"/>
          </a:p>
        </p:txBody>
      </p:sp>
    </p:spTree>
    <p:extLst>
      <p:ext uri="{BB962C8B-B14F-4D97-AF65-F5344CB8AC3E}">
        <p14:creationId xmlns:p14="http://schemas.microsoft.com/office/powerpoint/2010/main" val="3186815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cs-C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0B13A-2E16-4476-A4A5-E059A00D15C4}" type="datetime1">
              <a:rPr lang="cs-CZ" smtClean="0"/>
              <a:t>04.02.2016</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cs-CZ" smtClean="0"/>
              <a:t>Mgr. Jméno Příjmení</a:t>
            </a:r>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ACF089-6BD9-4FF9-8F05-3BF27D933551}" type="slidenum">
              <a:rPr lang="cs-CZ" smtClean="0"/>
              <a:t>‹#›</a:t>
            </a:fld>
            <a:endParaRPr lang="cs-CZ"/>
          </a:p>
        </p:txBody>
      </p:sp>
    </p:spTree>
    <p:extLst>
      <p:ext uri="{BB962C8B-B14F-4D97-AF65-F5344CB8AC3E}">
        <p14:creationId xmlns:p14="http://schemas.microsoft.com/office/powerpoint/2010/main" val="9194057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3787" y="1463669"/>
            <a:ext cx="3456384" cy="3456384"/>
          </a:xfrm>
          <a:prstGeom prst="rect">
            <a:avLst/>
          </a:prstGeom>
        </p:spPr>
      </p:pic>
      <p:sp>
        <p:nvSpPr>
          <p:cNvPr id="2" name="Title 1"/>
          <p:cNvSpPr>
            <a:spLocks noGrp="1"/>
          </p:cNvSpPr>
          <p:nvPr>
            <p:ph type="ctrTitle"/>
          </p:nvPr>
        </p:nvSpPr>
        <p:spPr>
          <a:xfrm>
            <a:off x="685800" y="2276872"/>
            <a:ext cx="7772400" cy="1470025"/>
          </a:xfrm>
        </p:spPr>
        <p:txBody>
          <a:bodyPr/>
          <a:lstStyle/>
          <a:p>
            <a:r>
              <a:rPr lang="cs-CZ" dirty="0" smtClean="0">
                <a:solidFill>
                  <a:schemeClr val="bg1"/>
                </a:solidFill>
              </a:rPr>
              <a:t>Nadpis prezentace</a:t>
            </a:r>
            <a:endParaRPr lang="cs-CZ" dirty="0">
              <a:solidFill>
                <a:schemeClr val="bg1"/>
              </a:solidFill>
            </a:endParaRPr>
          </a:p>
        </p:txBody>
      </p:sp>
      <p:sp>
        <p:nvSpPr>
          <p:cNvPr id="3" name="Subtitle 2"/>
          <p:cNvSpPr>
            <a:spLocks noGrp="1"/>
          </p:cNvSpPr>
          <p:nvPr>
            <p:ph type="subTitle" idx="1"/>
          </p:nvPr>
        </p:nvSpPr>
        <p:spPr>
          <a:xfrm>
            <a:off x="1331640" y="3356992"/>
            <a:ext cx="6400800" cy="1752600"/>
          </a:xfrm>
        </p:spPr>
        <p:txBody>
          <a:bodyPr>
            <a:normAutofit/>
          </a:bodyPr>
          <a:lstStyle/>
          <a:p>
            <a:r>
              <a:rPr lang="cs-CZ" sz="2800" i="1" dirty="0" smtClean="0">
                <a:solidFill>
                  <a:schemeClr val="bg1"/>
                </a:solidFill>
              </a:rPr>
              <a:t>Podtitul prezentace</a:t>
            </a:r>
            <a:endParaRPr lang="cs-CZ" sz="2800" i="1" dirty="0">
              <a:solidFill>
                <a:schemeClr val="bg1"/>
              </a:solidFill>
            </a:endParaRPr>
          </a:p>
        </p:txBody>
      </p:sp>
      <p:sp>
        <p:nvSpPr>
          <p:cNvPr id="4" name="Footer Placeholder 3"/>
          <p:cNvSpPr>
            <a:spLocks noGrp="1"/>
          </p:cNvSpPr>
          <p:nvPr>
            <p:ph type="ftr" sz="quarter" idx="11"/>
          </p:nvPr>
        </p:nvSpPr>
        <p:spPr>
          <a:xfrm>
            <a:off x="884312" y="6093296"/>
            <a:ext cx="2319536" cy="504056"/>
          </a:xfrm>
        </p:spPr>
        <p:txBody>
          <a:bodyPr/>
          <a:lstStyle/>
          <a:p>
            <a:pPr algn="l"/>
            <a:r>
              <a:rPr lang="cs-CZ" sz="1100" dirty="0" smtClean="0">
                <a:solidFill>
                  <a:schemeClr val="bg1"/>
                </a:solidFill>
                <a:latin typeface="Berlin CE" pitchFamily="2" charset="0"/>
              </a:rPr>
              <a:t>Mgr. Jméno Příjmení</a:t>
            </a:r>
          </a:p>
          <a:p>
            <a:pPr algn="l"/>
            <a:r>
              <a:rPr lang="cs-CZ" sz="1100" dirty="0" smtClean="0">
                <a:solidFill>
                  <a:schemeClr val="bg1"/>
                </a:solidFill>
                <a:latin typeface="Berlin CE" pitchFamily="2" charset="0"/>
              </a:rPr>
              <a:t>(upravit přes Záhlaví a zápatí)</a:t>
            </a:r>
            <a:endParaRPr lang="cs-CZ" sz="1100" dirty="0">
              <a:solidFill>
                <a:schemeClr val="bg1"/>
              </a:solidFill>
              <a:latin typeface="Berlin CE" pitchFamily="2"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763" y="6231657"/>
            <a:ext cx="205821" cy="23522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0272" y="6231656"/>
            <a:ext cx="235223" cy="235223"/>
          </a:xfrm>
          <a:prstGeom prst="rect">
            <a:avLst/>
          </a:prstGeom>
        </p:spPr>
      </p:pic>
      <p:sp>
        <p:nvSpPr>
          <p:cNvPr id="9" name="Footer Placeholder 3"/>
          <p:cNvSpPr txBox="1">
            <a:spLocks/>
          </p:cNvSpPr>
          <p:nvPr/>
        </p:nvSpPr>
        <p:spPr>
          <a:xfrm>
            <a:off x="7236296" y="6097877"/>
            <a:ext cx="2016224" cy="504056"/>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1100" dirty="0" smtClean="0">
                <a:solidFill>
                  <a:schemeClr val="bg1"/>
                </a:solidFill>
                <a:latin typeface="Berlin CE" pitchFamily="2" charset="0"/>
              </a:rPr>
              <a:t>fhs.utb.cz</a:t>
            </a:r>
            <a:endParaRPr lang="cs-CZ" sz="1100" dirty="0">
              <a:solidFill>
                <a:schemeClr val="bg1"/>
              </a:solidFill>
              <a:latin typeface="Berlin CE" pitchFamily="2" charset="0"/>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35896" y="6191849"/>
            <a:ext cx="1934718" cy="28566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41359" y="-744881"/>
            <a:ext cx="778264" cy="1773359"/>
          </a:xfrm>
          <a:prstGeom prst="rect">
            <a:avLst/>
          </a:prstGeom>
        </p:spPr>
      </p:pic>
    </p:spTree>
    <p:extLst>
      <p:ext uri="{BB962C8B-B14F-4D97-AF65-F5344CB8AC3E}">
        <p14:creationId xmlns:p14="http://schemas.microsoft.com/office/powerpoint/2010/main" val="2148507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76872"/>
            <a:ext cx="7702624" cy="1470025"/>
          </a:xfrm>
        </p:spPr>
        <p:txBody>
          <a:bodyPr/>
          <a:lstStyle/>
          <a:p>
            <a:r>
              <a:rPr lang="cs-CZ" dirty="0" smtClean="0"/>
              <a:t>1. Název kapitoly</a:t>
            </a:r>
            <a:endParaRPr lang="cs-CZ" dirty="0"/>
          </a:p>
        </p:txBody>
      </p:sp>
      <p:sp>
        <p:nvSpPr>
          <p:cNvPr id="3" name="Subtitle 2"/>
          <p:cNvSpPr>
            <a:spLocks noGrp="1"/>
          </p:cNvSpPr>
          <p:nvPr>
            <p:ph type="subTitle" idx="1"/>
          </p:nvPr>
        </p:nvSpPr>
        <p:spPr>
          <a:xfrm>
            <a:off x="1331640" y="3356992"/>
            <a:ext cx="6400800" cy="1752600"/>
          </a:xfrm>
        </p:spPr>
        <p:txBody>
          <a:bodyPr>
            <a:normAutofit/>
          </a:bodyPr>
          <a:lstStyle/>
          <a:p>
            <a:r>
              <a:rPr lang="cs-CZ" sz="2800" i="1" dirty="0" smtClean="0">
                <a:solidFill>
                  <a:srgbClr val="642721"/>
                </a:solidFill>
              </a:rPr>
              <a:t>Podtitul kapitoly</a:t>
            </a:r>
            <a:endParaRPr lang="cs-CZ" sz="2800" i="1" dirty="0">
              <a:solidFill>
                <a:srgbClr val="642721"/>
              </a:solidFill>
            </a:endParaRPr>
          </a:p>
        </p:txBody>
      </p:sp>
      <p:sp>
        <p:nvSpPr>
          <p:cNvPr id="4" name="Footer Placeholder 3"/>
          <p:cNvSpPr>
            <a:spLocks noGrp="1"/>
          </p:cNvSpPr>
          <p:nvPr>
            <p:ph type="ftr" sz="quarter" idx="11"/>
          </p:nvPr>
        </p:nvSpPr>
        <p:spPr>
          <a:xfrm>
            <a:off x="884312" y="6093296"/>
            <a:ext cx="2319536" cy="504056"/>
          </a:xfrm>
        </p:spPr>
        <p:txBody>
          <a:bodyPr/>
          <a:lstStyle/>
          <a:p>
            <a:pPr algn="l"/>
            <a:r>
              <a:rPr lang="cs-CZ" sz="1100" dirty="0" smtClean="0">
                <a:solidFill>
                  <a:schemeClr val="bg1"/>
                </a:solidFill>
                <a:latin typeface="Berlin CE" pitchFamily="2" charset="0"/>
              </a:rPr>
              <a:t>Mgr. Jméno Příjmení</a:t>
            </a:r>
          </a:p>
          <a:p>
            <a:pPr algn="l"/>
            <a:r>
              <a:rPr lang="cs-CZ" sz="1100" dirty="0" smtClean="0">
                <a:solidFill>
                  <a:schemeClr val="bg1"/>
                </a:solidFill>
                <a:latin typeface="Berlin CE" pitchFamily="2" charset="0"/>
              </a:rPr>
              <a:t>(upravit přes Záhlaví a zápatí)</a:t>
            </a:r>
            <a:endParaRPr lang="cs-CZ" sz="1100" dirty="0">
              <a:solidFill>
                <a:schemeClr val="bg1"/>
              </a:solidFill>
              <a:latin typeface="Berlin CE" pitchFamily="2"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63" y="6231657"/>
            <a:ext cx="205821" cy="23522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0272" y="6231656"/>
            <a:ext cx="235223" cy="235223"/>
          </a:xfrm>
          <a:prstGeom prst="rect">
            <a:avLst/>
          </a:prstGeom>
        </p:spPr>
      </p:pic>
      <p:sp>
        <p:nvSpPr>
          <p:cNvPr id="9" name="Footer Placeholder 3"/>
          <p:cNvSpPr txBox="1">
            <a:spLocks/>
          </p:cNvSpPr>
          <p:nvPr/>
        </p:nvSpPr>
        <p:spPr>
          <a:xfrm>
            <a:off x="7236296" y="6097877"/>
            <a:ext cx="2016224" cy="504056"/>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1100" dirty="0" smtClean="0">
                <a:solidFill>
                  <a:schemeClr val="bg1"/>
                </a:solidFill>
                <a:latin typeface="Berlin CE" pitchFamily="2" charset="0"/>
              </a:rPr>
              <a:t>fhs.utb.cz</a:t>
            </a:r>
            <a:endParaRPr lang="cs-CZ" sz="1100" dirty="0">
              <a:solidFill>
                <a:schemeClr val="bg1"/>
              </a:solidFill>
              <a:latin typeface="Berlin CE" pitchFamily="2" charset="0"/>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5896" y="6191849"/>
            <a:ext cx="1934718" cy="285663"/>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41359" y="-744881"/>
            <a:ext cx="778264" cy="1773359"/>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96484" y="1700808"/>
            <a:ext cx="813542" cy="813542"/>
          </a:xfrm>
          <a:prstGeom prst="rect">
            <a:avLst/>
          </a:prstGeom>
        </p:spPr>
      </p:pic>
    </p:spTree>
    <p:extLst>
      <p:ext uri="{BB962C8B-B14F-4D97-AF65-F5344CB8AC3E}">
        <p14:creationId xmlns:p14="http://schemas.microsoft.com/office/powerpoint/2010/main" val="2028158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19872" y="620688"/>
            <a:ext cx="5230179" cy="1008112"/>
          </a:xfrm>
        </p:spPr>
        <p:txBody>
          <a:bodyPr>
            <a:normAutofit/>
          </a:bodyPr>
          <a:lstStyle/>
          <a:p>
            <a:pPr algn="l"/>
            <a:r>
              <a:rPr lang="cs-CZ" sz="3200" dirty="0" smtClean="0"/>
              <a:t>1.1 Velký nadpis</a:t>
            </a:r>
            <a:endParaRPr lang="cs-CZ" sz="3200" dirty="0"/>
          </a:p>
        </p:txBody>
      </p:sp>
      <p:sp>
        <p:nvSpPr>
          <p:cNvPr id="3" name="Subtitle 2"/>
          <p:cNvSpPr>
            <a:spLocks noGrp="1"/>
          </p:cNvSpPr>
          <p:nvPr>
            <p:ph type="subTitle" idx="1"/>
          </p:nvPr>
        </p:nvSpPr>
        <p:spPr>
          <a:xfrm>
            <a:off x="3491880" y="1679206"/>
            <a:ext cx="5028750" cy="4198066"/>
          </a:xfrm>
        </p:spPr>
        <p:txBody>
          <a:bodyPr>
            <a:noAutofit/>
          </a:bodyPr>
          <a:lstStyle/>
          <a:p>
            <a:pPr algn="l"/>
            <a:r>
              <a:rPr lang="cs-CZ" sz="1500" dirty="0" smtClean="0">
                <a:solidFill>
                  <a:srgbClr val="642721"/>
                </a:solidFill>
                <a:latin typeface="Source Sans Pro Semibold" pitchFamily="34" charset="-18"/>
              </a:rPr>
              <a:t>Lorem ipsum dolor sit amet, consectetuer adipiscing elit. Vivamus ac leo pretium faucibus. Excepteur sint occaecat cupidatat non proident, sunt in culpa qui officia deserunt mollit anim id est laborum. Integer vulputate sem a nibh rutrum consequat. Itaque earum rerum hic tenetur a sapiente delectus, ut aut reiciendis voluptatibus maiores.</a:t>
            </a:r>
          </a:p>
          <a:p>
            <a:pPr algn="l"/>
            <a:endParaRPr lang="cs-CZ" sz="1500" dirty="0" smtClean="0">
              <a:solidFill>
                <a:srgbClr val="642721"/>
              </a:solidFill>
              <a:latin typeface="Source Sans Pro Semibold" pitchFamily="34" charset="-18"/>
            </a:endParaRPr>
          </a:p>
          <a:p>
            <a:pPr marL="285750" indent="-285750" algn="l">
              <a:buBlip>
                <a:blip r:embed="rId4"/>
              </a:buBlip>
            </a:pPr>
            <a:r>
              <a:rPr lang="cs-CZ" sz="1500" dirty="0" smtClean="0">
                <a:solidFill>
                  <a:schemeClr val="tx1"/>
                </a:solidFill>
                <a:latin typeface="Source Sans Pro Semibold" pitchFamily="34" charset="-18"/>
              </a:rPr>
              <a:t>Nam </a:t>
            </a:r>
            <a:r>
              <a:rPr lang="cs-CZ" sz="1500" dirty="0" smtClean="0">
                <a:solidFill>
                  <a:schemeClr val="tx1"/>
                </a:solidFill>
                <a:latin typeface="Source Sans Pro Semibold" pitchFamily="34" charset="-18"/>
              </a:rPr>
              <a:t>nec tellus a odio tincidunt auctor</a:t>
            </a:r>
          </a:p>
          <a:p>
            <a:pPr marL="285750" indent="-285750" algn="l">
              <a:buBlip>
                <a:blip r:embed="rId4"/>
              </a:buBlip>
            </a:pPr>
            <a:r>
              <a:rPr lang="cs-CZ" sz="1500" dirty="0" smtClean="0">
                <a:solidFill>
                  <a:schemeClr val="tx1"/>
                </a:solidFill>
                <a:latin typeface="Source Sans Pro Semibold" pitchFamily="34" charset="-18"/>
              </a:rPr>
              <a:t>Sed </a:t>
            </a:r>
            <a:r>
              <a:rPr lang="cs-CZ" sz="1500" dirty="0" smtClean="0">
                <a:solidFill>
                  <a:schemeClr val="tx1"/>
                </a:solidFill>
                <a:latin typeface="Source Sans Pro Semibold" pitchFamily="34" charset="-18"/>
              </a:rPr>
              <a:t>non  mauris vitae erat consequat</a:t>
            </a:r>
          </a:p>
          <a:p>
            <a:pPr marL="285750" indent="-285750" algn="l">
              <a:buBlip>
                <a:blip r:embed="rId4"/>
              </a:buBlip>
            </a:pPr>
            <a:r>
              <a:rPr lang="cs-CZ" sz="1500" dirty="0" smtClean="0">
                <a:solidFill>
                  <a:schemeClr val="tx1"/>
                </a:solidFill>
                <a:latin typeface="Source Sans Pro Semibold" pitchFamily="34" charset="-18"/>
              </a:rPr>
              <a:t>Class </a:t>
            </a:r>
            <a:r>
              <a:rPr lang="cs-CZ" sz="1500" dirty="0" smtClean="0">
                <a:solidFill>
                  <a:schemeClr val="tx1"/>
                </a:solidFill>
                <a:latin typeface="Source Sans Pro Semibold" pitchFamily="34" charset="-18"/>
              </a:rPr>
              <a:t>aptent taciti sociosqu ad litora</a:t>
            </a:r>
          </a:p>
          <a:p>
            <a:pPr marL="285750" indent="-285750" algn="l">
              <a:buBlip>
                <a:blip r:embed="rId4"/>
              </a:buBlip>
            </a:pPr>
            <a:r>
              <a:rPr lang="cs-CZ" sz="1500" dirty="0" smtClean="0">
                <a:solidFill>
                  <a:schemeClr val="tx1"/>
                </a:solidFill>
                <a:latin typeface="Source Sans Pro Semibold" pitchFamily="34" charset="-18"/>
              </a:rPr>
              <a:t>Mauris </a:t>
            </a:r>
            <a:r>
              <a:rPr lang="cs-CZ" sz="1500" dirty="0" smtClean="0">
                <a:solidFill>
                  <a:schemeClr val="tx1"/>
                </a:solidFill>
                <a:latin typeface="Source Sans Pro Semibold" pitchFamily="34" charset="-18"/>
              </a:rPr>
              <a:t>ine in orci enim</a:t>
            </a:r>
            <a:endParaRPr lang="cs-CZ" sz="1500" dirty="0">
              <a:solidFill>
                <a:schemeClr val="tx1"/>
              </a:solidFill>
              <a:latin typeface="Source Sans Pro Semibold" pitchFamily="34" charset="-18"/>
            </a:endParaRPr>
          </a:p>
        </p:txBody>
      </p:sp>
      <p:sp>
        <p:nvSpPr>
          <p:cNvPr id="4" name="Footer Placeholder 3"/>
          <p:cNvSpPr>
            <a:spLocks noGrp="1"/>
          </p:cNvSpPr>
          <p:nvPr>
            <p:ph type="ftr" sz="quarter" idx="11"/>
          </p:nvPr>
        </p:nvSpPr>
        <p:spPr>
          <a:xfrm>
            <a:off x="884312" y="6093296"/>
            <a:ext cx="2319536" cy="504056"/>
          </a:xfrm>
        </p:spPr>
        <p:txBody>
          <a:bodyPr/>
          <a:lstStyle/>
          <a:p>
            <a:pPr algn="l"/>
            <a:r>
              <a:rPr lang="cs-CZ" sz="1100" dirty="0" smtClean="0">
                <a:solidFill>
                  <a:schemeClr val="bg1"/>
                </a:solidFill>
                <a:latin typeface="Berlin CE" pitchFamily="2" charset="0"/>
              </a:rPr>
              <a:t>Mgr. Jméno Příjmení</a:t>
            </a:r>
          </a:p>
          <a:p>
            <a:pPr algn="l"/>
            <a:r>
              <a:rPr lang="cs-CZ" sz="1100" dirty="0" smtClean="0">
                <a:solidFill>
                  <a:schemeClr val="bg1"/>
                </a:solidFill>
                <a:latin typeface="Berlin CE" pitchFamily="2" charset="0"/>
              </a:rPr>
              <a:t>(upravit přes Záhlaví a zápatí)</a:t>
            </a:r>
            <a:endParaRPr lang="cs-CZ" sz="1100" dirty="0">
              <a:solidFill>
                <a:schemeClr val="bg1"/>
              </a:solidFill>
              <a:latin typeface="Berlin CE" pitchFamily="2"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763" y="6231657"/>
            <a:ext cx="205821" cy="23522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0272" y="6231656"/>
            <a:ext cx="235223" cy="235223"/>
          </a:xfrm>
          <a:prstGeom prst="rect">
            <a:avLst/>
          </a:prstGeom>
        </p:spPr>
      </p:pic>
      <p:sp>
        <p:nvSpPr>
          <p:cNvPr id="9" name="Footer Placeholder 3"/>
          <p:cNvSpPr txBox="1">
            <a:spLocks/>
          </p:cNvSpPr>
          <p:nvPr/>
        </p:nvSpPr>
        <p:spPr>
          <a:xfrm>
            <a:off x="7236296" y="6097877"/>
            <a:ext cx="2016224" cy="504056"/>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1100" dirty="0" smtClean="0">
                <a:solidFill>
                  <a:schemeClr val="bg1"/>
                </a:solidFill>
                <a:latin typeface="Berlin CE" pitchFamily="2" charset="0"/>
              </a:rPr>
              <a:t>fhs.utb.cz</a:t>
            </a:r>
            <a:endParaRPr lang="cs-CZ" sz="1100" dirty="0">
              <a:solidFill>
                <a:schemeClr val="bg1"/>
              </a:solidFill>
              <a:latin typeface="Berlin CE" pitchFamily="2" charset="0"/>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35896" y="6191849"/>
            <a:ext cx="1934718" cy="285663"/>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3654" y="226937"/>
            <a:ext cx="2826178" cy="5794351"/>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41359" y="-744881"/>
            <a:ext cx="778264" cy="1773359"/>
          </a:xfrm>
          <a:prstGeom prst="rect">
            <a:avLst/>
          </a:prstGeom>
        </p:spPr>
      </p:pic>
    </p:spTree>
    <p:extLst>
      <p:ext uri="{BB962C8B-B14F-4D97-AF65-F5344CB8AC3E}">
        <p14:creationId xmlns:p14="http://schemas.microsoft.com/office/powerpoint/2010/main" val="61169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1454" y="620688"/>
            <a:ext cx="5230179" cy="1008112"/>
          </a:xfrm>
        </p:spPr>
        <p:txBody>
          <a:bodyPr>
            <a:normAutofit/>
          </a:bodyPr>
          <a:lstStyle/>
          <a:p>
            <a:pPr algn="l"/>
            <a:r>
              <a:rPr lang="cs-CZ" sz="3200" dirty="0" smtClean="0"/>
              <a:t>1.2 Obrázek vpravo</a:t>
            </a:r>
            <a:endParaRPr lang="cs-CZ" sz="3200" dirty="0"/>
          </a:p>
        </p:txBody>
      </p:sp>
      <p:sp>
        <p:nvSpPr>
          <p:cNvPr id="3" name="Subtitle 2"/>
          <p:cNvSpPr>
            <a:spLocks noGrp="1"/>
          </p:cNvSpPr>
          <p:nvPr>
            <p:ph type="subTitle" idx="1"/>
          </p:nvPr>
        </p:nvSpPr>
        <p:spPr>
          <a:xfrm>
            <a:off x="630444" y="1679206"/>
            <a:ext cx="5028750" cy="4198066"/>
          </a:xfrm>
        </p:spPr>
        <p:txBody>
          <a:bodyPr>
            <a:noAutofit/>
          </a:bodyPr>
          <a:lstStyle/>
          <a:p>
            <a:pPr algn="l"/>
            <a:r>
              <a:rPr lang="cs-CZ" sz="1500" dirty="0" smtClean="0">
                <a:solidFill>
                  <a:srgbClr val="642721"/>
                </a:solidFill>
                <a:latin typeface="Source Sans Pro Semibold" pitchFamily="34" charset="-18"/>
              </a:rPr>
              <a:t>Lorem ipsum dolor sit amet, consectetuer adipiscing elit. Vivamus ac leo pretium faucibus. Excepteur sint occaecat cupidatat non proident, sunt in culpa qui officia deserunt mollit anim id est laborum. Integer vulputate sem a nibh rutrum consequat. Itaque earum rerum hic tenetur a sapiente delectus, ut aut reiciendis voluptatibus maiores.</a:t>
            </a:r>
          </a:p>
          <a:p>
            <a:pPr algn="l"/>
            <a:endParaRPr lang="cs-CZ" sz="1500" dirty="0" smtClean="0">
              <a:solidFill>
                <a:srgbClr val="642721"/>
              </a:solidFill>
              <a:latin typeface="Source Sans Pro Semibold" pitchFamily="34" charset="-18"/>
            </a:endParaRPr>
          </a:p>
          <a:p>
            <a:pPr marL="285750" indent="-285750" algn="l">
              <a:buBlip>
                <a:blip r:embed="rId4"/>
              </a:buBlip>
            </a:pPr>
            <a:r>
              <a:rPr lang="cs-CZ" sz="1500" dirty="0" smtClean="0">
                <a:solidFill>
                  <a:schemeClr val="tx1"/>
                </a:solidFill>
                <a:latin typeface="Source Sans Pro Semibold" pitchFamily="34" charset="-18"/>
              </a:rPr>
              <a:t>Nam </a:t>
            </a:r>
            <a:r>
              <a:rPr lang="cs-CZ" sz="1500" dirty="0" smtClean="0">
                <a:solidFill>
                  <a:schemeClr val="tx1"/>
                </a:solidFill>
                <a:latin typeface="Source Sans Pro Semibold" pitchFamily="34" charset="-18"/>
              </a:rPr>
              <a:t>nec tellus a odio tincidunt auctor</a:t>
            </a:r>
          </a:p>
          <a:p>
            <a:pPr marL="285750" indent="-285750" algn="l">
              <a:buBlip>
                <a:blip r:embed="rId4"/>
              </a:buBlip>
            </a:pPr>
            <a:r>
              <a:rPr lang="cs-CZ" sz="1500" dirty="0" smtClean="0">
                <a:solidFill>
                  <a:schemeClr val="tx1"/>
                </a:solidFill>
                <a:latin typeface="Source Sans Pro Semibold" pitchFamily="34" charset="-18"/>
              </a:rPr>
              <a:t>Sed </a:t>
            </a:r>
            <a:r>
              <a:rPr lang="cs-CZ" sz="1500" dirty="0" smtClean="0">
                <a:solidFill>
                  <a:schemeClr val="tx1"/>
                </a:solidFill>
                <a:latin typeface="Source Sans Pro Semibold" pitchFamily="34" charset="-18"/>
              </a:rPr>
              <a:t>non  mauris vitae erat consequat</a:t>
            </a:r>
          </a:p>
          <a:p>
            <a:pPr marL="285750" indent="-285750" algn="l">
              <a:buBlip>
                <a:blip r:embed="rId4"/>
              </a:buBlip>
            </a:pPr>
            <a:r>
              <a:rPr lang="cs-CZ" sz="1500" dirty="0" smtClean="0">
                <a:solidFill>
                  <a:schemeClr val="tx1"/>
                </a:solidFill>
                <a:latin typeface="Source Sans Pro Semibold" pitchFamily="34" charset="-18"/>
              </a:rPr>
              <a:t>Class </a:t>
            </a:r>
            <a:r>
              <a:rPr lang="cs-CZ" sz="1500" dirty="0" smtClean="0">
                <a:solidFill>
                  <a:schemeClr val="tx1"/>
                </a:solidFill>
                <a:latin typeface="Source Sans Pro Semibold" pitchFamily="34" charset="-18"/>
              </a:rPr>
              <a:t>aptent taciti sociosqu ad litora</a:t>
            </a:r>
          </a:p>
          <a:p>
            <a:pPr marL="285750" indent="-285750" algn="l">
              <a:buBlip>
                <a:blip r:embed="rId4"/>
              </a:buBlip>
            </a:pPr>
            <a:r>
              <a:rPr lang="cs-CZ" sz="1500" dirty="0" smtClean="0">
                <a:solidFill>
                  <a:schemeClr val="tx1"/>
                </a:solidFill>
                <a:latin typeface="Source Sans Pro Semibold" pitchFamily="34" charset="-18"/>
              </a:rPr>
              <a:t>Mauris </a:t>
            </a:r>
            <a:r>
              <a:rPr lang="cs-CZ" sz="1500" dirty="0" smtClean="0">
                <a:solidFill>
                  <a:schemeClr val="tx1"/>
                </a:solidFill>
                <a:latin typeface="Source Sans Pro Semibold" pitchFamily="34" charset="-18"/>
              </a:rPr>
              <a:t>ine in orci enim</a:t>
            </a:r>
            <a:endParaRPr lang="cs-CZ" sz="1500" dirty="0">
              <a:solidFill>
                <a:schemeClr val="tx1"/>
              </a:solidFill>
              <a:latin typeface="Source Sans Pro Semibold" pitchFamily="34" charset="-18"/>
            </a:endParaRPr>
          </a:p>
        </p:txBody>
      </p:sp>
      <p:sp>
        <p:nvSpPr>
          <p:cNvPr id="4" name="Footer Placeholder 3"/>
          <p:cNvSpPr>
            <a:spLocks noGrp="1"/>
          </p:cNvSpPr>
          <p:nvPr>
            <p:ph type="ftr" sz="quarter" idx="11"/>
          </p:nvPr>
        </p:nvSpPr>
        <p:spPr>
          <a:xfrm>
            <a:off x="884312" y="6093296"/>
            <a:ext cx="2319536" cy="504056"/>
          </a:xfrm>
        </p:spPr>
        <p:txBody>
          <a:bodyPr/>
          <a:lstStyle/>
          <a:p>
            <a:pPr algn="l"/>
            <a:r>
              <a:rPr lang="cs-CZ" sz="1100" dirty="0" smtClean="0">
                <a:solidFill>
                  <a:schemeClr val="bg1"/>
                </a:solidFill>
                <a:latin typeface="Berlin CE" pitchFamily="2" charset="0"/>
              </a:rPr>
              <a:t>Mgr. Jméno Příjmení</a:t>
            </a:r>
          </a:p>
          <a:p>
            <a:pPr algn="l"/>
            <a:r>
              <a:rPr lang="cs-CZ" sz="1100" dirty="0" smtClean="0">
                <a:solidFill>
                  <a:schemeClr val="bg1"/>
                </a:solidFill>
                <a:latin typeface="Berlin CE" pitchFamily="2" charset="0"/>
              </a:rPr>
              <a:t>(upravit přes Záhlaví a zápatí)</a:t>
            </a:r>
            <a:endParaRPr lang="cs-CZ" sz="1100" dirty="0">
              <a:solidFill>
                <a:schemeClr val="bg1"/>
              </a:solidFill>
              <a:latin typeface="Berlin CE" pitchFamily="2"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763" y="6231657"/>
            <a:ext cx="205821" cy="23522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0272" y="6231656"/>
            <a:ext cx="235223" cy="235223"/>
          </a:xfrm>
          <a:prstGeom prst="rect">
            <a:avLst/>
          </a:prstGeom>
        </p:spPr>
      </p:pic>
      <p:sp>
        <p:nvSpPr>
          <p:cNvPr id="9" name="Footer Placeholder 3"/>
          <p:cNvSpPr txBox="1">
            <a:spLocks/>
          </p:cNvSpPr>
          <p:nvPr/>
        </p:nvSpPr>
        <p:spPr>
          <a:xfrm>
            <a:off x="7236296" y="6097877"/>
            <a:ext cx="2016224" cy="504056"/>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1100" dirty="0" smtClean="0">
                <a:solidFill>
                  <a:schemeClr val="bg1"/>
                </a:solidFill>
                <a:latin typeface="Berlin CE" pitchFamily="2" charset="0"/>
              </a:rPr>
              <a:t>fhs.utb.cz</a:t>
            </a:r>
            <a:endParaRPr lang="cs-CZ" sz="1100" dirty="0">
              <a:solidFill>
                <a:schemeClr val="bg1"/>
              </a:solidFill>
              <a:latin typeface="Berlin CE" pitchFamily="2" charset="0"/>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35896" y="6191849"/>
            <a:ext cx="1934718" cy="285663"/>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84168" y="226937"/>
            <a:ext cx="2826177" cy="5794351"/>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41359" y="-744881"/>
            <a:ext cx="778264" cy="1773359"/>
          </a:xfrm>
          <a:prstGeom prst="rect">
            <a:avLst/>
          </a:prstGeom>
        </p:spPr>
      </p:pic>
    </p:spTree>
    <p:extLst>
      <p:ext uri="{BB962C8B-B14F-4D97-AF65-F5344CB8AC3E}">
        <p14:creationId xmlns:p14="http://schemas.microsoft.com/office/powerpoint/2010/main" val="3008712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884312" y="6093296"/>
            <a:ext cx="2319536" cy="504056"/>
          </a:xfrm>
        </p:spPr>
        <p:txBody>
          <a:bodyPr/>
          <a:lstStyle/>
          <a:p>
            <a:pPr algn="l"/>
            <a:r>
              <a:rPr lang="cs-CZ" sz="1100" dirty="0" smtClean="0">
                <a:solidFill>
                  <a:schemeClr val="bg1"/>
                </a:solidFill>
                <a:latin typeface="Berlin CE" pitchFamily="2" charset="0"/>
              </a:rPr>
              <a:t>Mgr. Jméno Příjmení</a:t>
            </a:r>
          </a:p>
          <a:p>
            <a:pPr algn="l"/>
            <a:r>
              <a:rPr lang="cs-CZ" sz="1100" dirty="0" smtClean="0">
                <a:solidFill>
                  <a:schemeClr val="bg1"/>
                </a:solidFill>
                <a:latin typeface="Berlin CE" pitchFamily="2" charset="0"/>
              </a:rPr>
              <a:t>(upravit přes Záhlaví a zápatí)</a:t>
            </a:r>
            <a:endParaRPr lang="cs-CZ" sz="1100" dirty="0">
              <a:solidFill>
                <a:schemeClr val="bg1"/>
              </a:solidFill>
              <a:latin typeface="Berlin CE" pitchFamily="2"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63" y="6231657"/>
            <a:ext cx="205821" cy="23522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0272" y="6231656"/>
            <a:ext cx="235223" cy="235223"/>
          </a:xfrm>
          <a:prstGeom prst="rect">
            <a:avLst/>
          </a:prstGeom>
        </p:spPr>
      </p:pic>
      <p:sp>
        <p:nvSpPr>
          <p:cNvPr id="9" name="Footer Placeholder 3"/>
          <p:cNvSpPr txBox="1">
            <a:spLocks/>
          </p:cNvSpPr>
          <p:nvPr/>
        </p:nvSpPr>
        <p:spPr>
          <a:xfrm>
            <a:off x="7236296" y="6097877"/>
            <a:ext cx="2016224" cy="504056"/>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1100" dirty="0" smtClean="0">
                <a:solidFill>
                  <a:schemeClr val="bg1"/>
                </a:solidFill>
                <a:latin typeface="Berlin CE" pitchFamily="2" charset="0"/>
              </a:rPr>
              <a:t>fhs.utb.cz</a:t>
            </a:r>
            <a:endParaRPr lang="cs-CZ" sz="1100" dirty="0">
              <a:solidFill>
                <a:schemeClr val="bg1"/>
              </a:solidFill>
              <a:latin typeface="Berlin CE" pitchFamily="2" charset="0"/>
            </a:endParaRP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5896" y="6191849"/>
            <a:ext cx="1934718" cy="285663"/>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520" y="265943"/>
            <a:ext cx="8640960" cy="5750050"/>
          </a:xfrm>
          <a:prstGeom prst="rect">
            <a:avLst/>
          </a:prstGeom>
        </p:spPr>
      </p:pic>
      <p:sp>
        <p:nvSpPr>
          <p:cNvPr id="3" name="Subtitle 2"/>
          <p:cNvSpPr>
            <a:spLocks noGrp="1"/>
          </p:cNvSpPr>
          <p:nvPr>
            <p:ph type="subTitle" idx="1"/>
          </p:nvPr>
        </p:nvSpPr>
        <p:spPr>
          <a:xfrm>
            <a:off x="621763" y="5157192"/>
            <a:ext cx="3240360" cy="449069"/>
          </a:xfrm>
          <a:solidFill>
            <a:schemeClr val="bg1"/>
          </a:solidFill>
        </p:spPr>
        <p:txBody>
          <a:bodyPr anchor="ctr">
            <a:noAutofit/>
          </a:bodyPr>
          <a:lstStyle/>
          <a:p>
            <a:r>
              <a:rPr lang="cs-CZ" sz="1500" dirty="0" smtClean="0">
                <a:solidFill>
                  <a:schemeClr val="tx1"/>
                </a:solidFill>
                <a:latin typeface="Source Sans Pro Semibold" pitchFamily="34" charset="-18"/>
              </a:rPr>
              <a:t>Textový rámeček s popisem obrázku</a:t>
            </a:r>
            <a:endParaRPr lang="cs-CZ" sz="1500" dirty="0">
              <a:solidFill>
                <a:schemeClr val="tx1"/>
              </a:solidFill>
              <a:latin typeface="Source Sans Pro Semibold" pitchFamily="34" charset="-18"/>
            </a:endParaRP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41359" y="-744881"/>
            <a:ext cx="778264" cy="1773359"/>
          </a:xfrm>
          <a:prstGeom prst="rect">
            <a:avLst/>
          </a:prstGeom>
        </p:spPr>
      </p:pic>
    </p:spTree>
    <p:extLst>
      <p:ext uri="{BB962C8B-B14F-4D97-AF65-F5344CB8AC3E}">
        <p14:creationId xmlns:p14="http://schemas.microsoft.com/office/powerpoint/2010/main" val="33920712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3787" y="1463669"/>
            <a:ext cx="3456384" cy="3456384"/>
          </a:xfrm>
          <a:prstGeom prst="rect">
            <a:avLst/>
          </a:prstGeom>
        </p:spPr>
      </p:pic>
      <p:sp>
        <p:nvSpPr>
          <p:cNvPr id="2" name="Title 1"/>
          <p:cNvSpPr>
            <a:spLocks noGrp="1"/>
          </p:cNvSpPr>
          <p:nvPr>
            <p:ph type="ctrTitle"/>
          </p:nvPr>
        </p:nvSpPr>
        <p:spPr>
          <a:xfrm>
            <a:off x="685800" y="2276872"/>
            <a:ext cx="7772400" cy="1470025"/>
          </a:xfrm>
        </p:spPr>
        <p:txBody>
          <a:bodyPr/>
          <a:lstStyle/>
          <a:p>
            <a:r>
              <a:rPr lang="cs-CZ" dirty="0" smtClean="0">
                <a:solidFill>
                  <a:schemeClr val="bg1"/>
                </a:solidFill>
              </a:rPr>
              <a:t>Děkuji za pozornost</a:t>
            </a:r>
            <a:endParaRPr lang="cs-CZ" dirty="0">
              <a:solidFill>
                <a:schemeClr val="bg1"/>
              </a:solidFill>
            </a:endParaRPr>
          </a:p>
        </p:txBody>
      </p:sp>
      <p:sp>
        <p:nvSpPr>
          <p:cNvPr id="3" name="Subtitle 2"/>
          <p:cNvSpPr>
            <a:spLocks noGrp="1"/>
          </p:cNvSpPr>
          <p:nvPr>
            <p:ph type="subTitle" idx="1"/>
          </p:nvPr>
        </p:nvSpPr>
        <p:spPr>
          <a:xfrm>
            <a:off x="1331640" y="3356992"/>
            <a:ext cx="6400800" cy="1752600"/>
          </a:xfrm>
        </p:spPr>
        <p:txBody>
          <a:bodyPr>
            <a:normAutofit/>
          </a:bodyPr>
          <a:lstStyle/>
          <a:p>
            <a:r>
              <a:rPr lang="cs-CZ" sz="2800" i="1" dirty="0" smtClean="0">
                <a:solidFill>
                  <a:schemeClr val="bg1"/>
                </a:solidFill>
              </a:rPr>
              <a:t>Mgr. Jméno Příjmení</a:t>
            </a:r>
            <a:endParaRPr lang="cs-CZ" sz="2800" i="1" dirty="0">
              <a:solidFill>
                <a:schemeClr val="bg1"/>
              </a:solidFill>
            </a:endParaRPr>
          </a:p>
        </p:txBody>
      </p:sp>
      <p:sp>
        <p:nvSpPr>
          <p:cNvPr id="4" name="Footer Placeholder 3"/>
          <p:cNvSpPr>
            <a:spLocks noGrp="1"/>
          </p:cNvSpPr>
          <p:nvPr>
            <p:ph type="ftr" sz="quarter" idx="11"/>
          </p:nvPr>
        </p:nvSpPr>
        <p:spPr>
          <a:xfrm>
            <a:off x="884312" y="6093296"/>
            <a:ext cx="2319536" cy="504056"/>
          </a:xfrm>
        </p:spPr>
        <p:txBody>
          <a:bodyPr/>
          <a:lstStyle/>
          <a:p>
            <a:pPr algn="l"/>
            <a:r>
              <a:rPr lang="cs-CZ" sz="1100" dirty="0" smtClean="0">
                <a:solidFill>
                  <a:schemeClr val="bg1"/>
                </a:solidFill>
                <a:latin typeface="Berlin CE" pitchFamily="2" charset="0"/>
              </a:rPr>
              <a:t>Mgr. Jméno Příjmení</a:t>
            </a:r>
          </a:p>
          <a:p>
            <a:pPr algn="l"/>
            <a:r>
              <a:rPr lang="cs-CZ" sz="1100" dirty="0" smtClean="0">
                <a:solidFill>
                  <a:schemeClr val="bg1"/>
                </a:solidFill>
                <a:latin typeface="Berlin CE" pitchFamily="2" charset="0"/>
              </a:rPr>
              <a:t>(upravit přes Záhlaví a zápatí)</a:t>
            </a:r>
            <a:endParaRPr lang="cs-CZ" sz="1100" dirty="0">
              <a:solidFill>
                <a:schemeClr val="bg1"/>
              </a:solidFill>
              <a:latin typeface="Berlin CE" pitchFamily="2"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763" y="6231657"/>
            <a:ext cx="205821" cy="23522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0272" y="6231656"/>
            <a:ext cx="235223" cy="235223"/>
          </a:xfrm>
          <a:prstGeom prst="rect">
            <a:avLst/>
          </a:prstGeom>
        </p:spPr>
      </p:pic>
      <p:sp>
        <p:nvSpPr>
          <p:cNvPr id="9" name="Footer Placeholder 3"/>
          <p:cNvSpPr txBox="1">
            <a:spLocks/>
          </p:cNvSpPr>
          <p:nvPr/>
        </p:nvSpPr>
        <p:spPr>
          <a:xfrm>
            <a:off x="7236296" y="6097877"/>
            <a:ext cx="2016224" cy="504056"/>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1100" dirty="0" smtClean="0">
                <a:solidFill>
                  <a:schemeClr val="bg1"/>
                </a:solidFill>
                <a:latin typeface="Berlin CE" pitchFamily="2" charset="0"/>
              </a:rPr>
              <a:t>fhs.utb.cz</a:t>
            </a:r>
            <a:endParaRPr lang="cs-CZ" sz="1100" dirty="0">
              <a:solidFill>
                <a:schemeClr val="bg1"/>
              </a:solidFill>
              <a:latin typeface="Berlin CE" pitchFamily="2" charset="0"/>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35896" y="6191849"/>
            <a:ext cx="1934718" cy="28566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41359" y="-744881"/>
            <a:ext cx="778264" cy="1773359"/>
          </a:xfrm>
          <a:prstGeom prst="rect">
            <a:avLst/>
          </a:prstGeom>
        </p:spPr>
      </p:pic>
    </p:spTree>
    <p:extLst>
      <p:ext uri="{BB962C8B-B14F-4D97-AF65-F5344CB8AC3E}">
        <p14:creationId xmlns:p14="http://schemas.microsoft.com/office/powerpoint/2010/main" val="9267193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HS UTB">
      <a:majorFont>
        <a:latin typeface="Source Sans Pro Bold"/>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TotalTime>
  <Words>198</Words>
  <Application>Microsoft Office PowerPoint</Application>
  <PresentationFormat>On-screen Show (4:3)</PresentationFormat>
  <Paragraphs>39</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Source sans Pro</vt:lpstr>
      <vt:lpstr>Source Sans Pro Bold</vt:lpstr>
      <vt:lpstr>Calibri</vt:lpstr>
      <vt:lpstr>Berlin CE</vt:lpstr>
      <vt:lpstr>Source Sans Pro Semibold</vt:lpstr>
      <vt:lpstr>Office Theme</vt:lpstr>
      <vt:lpstr>Nadpis prezentace</vt:lpstr>
      <vt:lpstr>1. Název kapitoly</vt:lpstr>
      <vt:lpstr>1.1 Velký nadpis</vt:lpstr>
      <vt:lpstr>1.2 Obrázek vpravo</vt:lpstr>
      <vt:lpstr>PowerPoint Presentation</vt:lpstr>
      <vt:lpstr>Děkuji za pozornost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MK</dc:creator>
  <cp:lastModifiedBy>MK</cp:lastModifiedBy>
  <cp:revision>11</cp:revision>
  <dcterms:created xsi:type="dcterms:W3CDTF">2016-01-28T21:16:43Z</dcterms:created>
  <dcterms:modified xsi:type="dcterms:W3CDTF">2016-02-04T07:52:34Z</dcterms:modified>
</cp:coreProperties>
</file>