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0" r:id="rId2"/>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5461F"/>
    <a:srgbClr val="AF7556"/>
    <a:srgbClr val="B478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p:scale>
          <a:sx n="78" d="100"/>
          <a:sy n="78" d="100"/>
        </p:scale>
        <p:origin x="1830" y="2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7"/>
            <a:ext cx="6425724" cy="3722335"/>
          </a:xfrm>
        </p:spPr>
        <p:txBody>
          <a:bodyPr anchor="b"/>
          <a:lstStyle>
            <a:lvl1pPr algn="ctr">
              <a:defRPr sz="4960"/>
            </a:lvl1pPr>
          </a:lstStyle>
          <a:p>
            <a:r>
              <a:rPr lang="cs-CZ" smtClean="0"/>
              <a:t>Kliknutím lze upravit styl.</a:t>
            </a:r>
            <a:endParaRPr lang="en-US" dirty="0"/>
          </a:p>
        </p:txBody>
      </p:sp>
      <p:sp>
        <p:nvSpPr>
          <p:cNvPr id="3" name="Subtitle 2"/>
          <p:cNvSpPr>
            <a:spLocks noGrp="1"/>
          </p:cNvSpPr>
          <p:nvPr>
            <p:ph type="subTitle" idx="1"/>
          </p:nvPr>
        </p:nvSpPr>
        <p:spPr>
          <a:xfrm>
            <a:off x="944960" y="5615680"/>
            <a:ext cx="5669756" cy="2581379"/>
          </a:xfrm>
        </p:spPr>
        <p:txBody>
          <a:bodyPr/>
          <a:lstStyle>
            <a:lvl1pPr marL="0" indent="0" algn="ctr">
              <a:buNone/>
              <a:defRPr sz="1984"/>
            </a:lvl1pPr>
            <a:lvl2pPr marL="377943" indent="0" algn="ctr">
              <a:buNone/>
              <a:defRPr sz="1653"/>
            </a:lvl2pPr>
            <a:lvl3pPr marL="755887" indent="0" algn="ctr">
              <a:buNone/>
              <a:defRPr sz="1488"/>
            </a:lvl3pPr>
            <a:lvl4pPr marL="1133831" indent="0" algn="ctr">
              <a:buNone/>
              <a:defRPr sz="1323"/>
            </a:lvl4pPr>
            <a:lvl5pPr marL="1511774" indent="0" algn="ctr">
              <a:buNone/>
              <a:defRPr sz="1323"/>
            </a:lvl5pPr>
            <a:lvl6pPr marL="1889717" indent="0" algn="ctr">
              <a:buNone/>
              <a:defRPr sz="1323"/>
            </a:lvl6pPr>
            <a:lvl7pPr marL="2267660" indent="0" algn="ctr">
              <a:buNone/>
              <a:defRPr sz="1323"/>
            </a:lvl7pPr>
            <a:lvl8pPr marL="2645605" indent="0" algn="ctr">
              <a:buNone/>
              <a:defRPr sz="1323"/>
            </a:lvl8pPr>
            <a:lvl9pPr marL="3023548" indent="0" algn="ctr">
              <a:buNone/>
              <a:defRPr sz="1323"/>
            </a:lvl9pPr>
          </a:lstStyle>
          <a:p>
            <a:r>
              <a:rPr lang="cs-CZ" smtClean="0"/>
              <a:t>Kliknutím můžete upravit styl předlohy.</a:t>
            </a:r>
            <a:endParaRPr lang="en-US" dirty="0"/>
          </a:p>
        </p:txBody>
      </p:sp>
      <p:sp>
        <p:nvSpPr>
          <p:cNvPr id="4" name="Date Placeholder 3"/>
          <p:cNvSpPr>
            <a:spLocks noGrp="1"/>
          </p:cNvSpPr>
          <p:nvPr>
            <p:ph type="dt" sz="half" idx="10"/>
          </p:nvPr>
        </p:nvSpPr>
        <p:spPr/>
        <p:txBody>
          <a:bodyPr/>
          <a:lstStyle/>
          <a:p>
            <a:fld id="{5021B23C-8427-45F2-88D6-6DFB0F9B7789}" type="datetimeFigureOut">
              <a:rPr lang="cs-CZ" smtClean="0"/>
              <a:t>19.07.2023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8E421ED-2EC9-4BAD-9DE6-3922D5E007A6}" type="slidenum">
              <a:rPr lang="cs-CZ" smtClean="0"/>
              <a:t>‹#›</a:t>
            </a:fld>
            <a:endParaRPr lang="cs-CZ"/>
          </a:p>
        </p:txBody>
      </p:sp>
    </p:spTree>
    <p:extLst>
      <p:ext uri="{BB962C8B-B14F-4D97-AF65-F5344CB8AC3E}">
        <p14:creationId xmlns:p14="http://schemas.microsoft.com/office/powerpoint/2010/main" val="1896909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5021B23C-8427-45F2-88D6-6DFB0F9B7789}" type="datetimeFigureOut">
              <a:rPr lang="cs-CZ" smtClean="0"/>
              <a:t>19.07.2023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8E421ED-2EC9-4BAD-9DE6-3922D5E007A6}" type="slidenum">
              <a:rPr lang="cs-CZ" smtClean="0"/>
              <a:t>‹#›</a:t>
            </a:fld>
            <a:endParaRPr lang="cs-CZ"/>
          </a:p>
        </p:txBody>
      </p:sp>
    </p:spTree>
    <p:extLst>
      <p:ext uri="{BB962C8B-B14F-4D97-AF65-F5344CB8AC3E}">
        <p14:creationId xmlns:p14="http://schemas.microsoft.com/office/powerpoint/2010/main" val="2422001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2"/>
            <a:ext cx="1630055" cy="9060817"/>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519729" y="569242"/>
            <a:ext cx="4795669" cy="9060817"/>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5021B23C-8427-45F2-88D6-6DFB0F9B7789}" type="datetimeFigureOut">
              <a:rPr lang="cs-CZ" smtClean="0"/>
              <a:t>19.07.2023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8E421ED-2EC9-4BAD-9DE6-3922D5E007A6}" type="slidenum">
              <a:rPr lang="cs-CZ" smtClean="0"/>
              <a:t>‹#›</a:t>
            </a:fld>
            <a:endParaRPr lang="cs-CZ"/>
          </a:p>
        </p:txBody>
      </p:sp>
    </p:spTree>
    <p:extLst>
      <p:ext uri="{BB962C8B-B14F-4D97-AF65-F5344CB8AC3E}">
        <p14:creationId xmlns:p14="http://schemas.microsoft.com/office/powerpoint/2010/main" val="4153941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5021B23C-8427-45F2-88D6-6DFB0F9B7789}" type="datetimeFigureOut">
              <a:rPr lang="cs-CZ" smtClean="0"/>
              <a:t>19.07.2023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8E421ED-2EC9-4BAD-9DE6-3922D5E007A6}" type="slidenum">
              <a:rPr lang="cs-CZ" smtClean="0"/>
              <a:t>‹#›</a:t>
            </a:fld>
            <a:endParaRPr lang="cs-CZ"/>
          </a:p>
        </p:txBody>
      </p:sp>
    </p:spTree>
    <p:extLst>
      <p:ext uri="{BB962C8B-B14F-4D97-AF65-F5344CB8AC3E}">
        <p14:creationId xmlns:p14="http://schemas.microsoft.com/office/powerpoint/2010/main" val="4238068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cs-CZ" smtClean="0"/>
              <a:t>Kliknutím lze upravit styl.</a:t>
            </a:r>
            <a:endParaRPr lang="en-US" dirty="0"/>
          </a:p>
        </p:txBody>
      </p:sp>
      <p:sp>
        <p:nvSpPr>
          <p:cNvPr id="3" name="Text Placeholder 2"/>
          <p:cNvSpPr>
            <a:spLocks noGrp="1"/>
          </p:cNvSpPr>
          <p:nvPr>
            <p:ph type="body" idx="1"/>
          </p:nvPr>
        </p:nvSpPr>
        <p:spPr>
          <a:xfrm>
            <a:off x="515791" y="7155105"/>
            <a:ext cx="6520220" cy="2338833"/>
          </a:xfrm>
        </p:spPr>
        <p:txBody>
          <a:bodyPr/>
          <a:lstStyle>
            <a:lvl1pPr marL="0" indent="0">
              <a:buNone/>
              <a:defRPr sz="1984">
                <a:solidFill>
                  <a:schemeClr val="tx1"/>
                </a:solidFill>
              </a:defRPr>
            </a:lvl1pPr>
            <a:lvl2pPr marL="377943" indent="0">
              <a:buNone/>
              <a:defRPr sz="1653">
                <a:solidFill>
                  <a:schemeClr val="tx1">
                    <a:tint val="75000"/>
                  </a:schemeClr>
                </a:solidFill>
              </a:defRPr>
            </a:lvl2pPr>
            <a:lvl3pPr marL="755887" indent="0">
              <a:buNone/>
              <a:defRPr sz="1488">
                <a:solidFill>
                  <a:schemeClr val="tx1">
                    <a:tint val="75000"/>
                  </a:schemeClr>
                </a:solidFill>
              </a:defRPr>
            </a:lvl3pPr>
            <a:lvl4pPr marL="1133831" indent="0">
              <a:buNone/>
              <a:defRPr sz="1323">
                <a:solidFill>
                  <a:schemeClr val="tx1">
                    <a:tint val="75000"/>
                  </a:schemeClr>
                </a:solidFill>
              </a:defRPr>
            </a:lvl4pPr>
            <a:lvl5pPr marL="1511774" indent="0">
              <a:buNone/>
              <a:defRPr sz="1323">
                <a:solidFill>
                  <a:schemeClr val="tx1">
                    <a:tint val="75000"/>
                  </a:schemeClr>
                </a:solidFill>
              </a:defRPr>
            </a:lvl5pPr>
            <a:lvl6pPr marL="1889717" indent="0">
              <a:buNone/>
              <a:defRPr sz="1323">
                <a:solidFill>
                  <a:schemeClr val="tx1">
                    <a:tint val="75000"/>
                  </a:schemeClr>
                </a:solidFill>
              </a:defRPr>
            </a:lvl6pPr>
            <a:lvl7pPr marL="2267660" indent="0">
              <a:buNone/>
              <a:defRPr sz="1323">
                <a:solidFill>
                  <a:schemeClr val="tx1">
                    <a:tint val="75000"/>
                  </a:schemeClr>
                </a:solidFill>
              </a:defRPr>
            </a:lvl7pPr>
            <a:lvl8pPr marL="2645605" indent="0">
              <a:buNone/>
              <a:defRPr sz="1323">
                <a:solidFill>
                  <a:schemeClr val="tx1">
                    <a:tint val="75000"/>
                  </a:schemeClr>
                </a:solidFill>
              </a:defRPr>
            </a:lvl8pPr>
            <a:lvl9pPr marL="3023548" indent="0">
              <a:buNone/>
              <a:defRPr sz="1323">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5021B23C-8427-45F2-88D6-6DFB0F9B7789}" type="datetimeFigureOut">
              <a:rPr lang="cs-CZ" smtClean="0"/>
              <a:t>19.07.2023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78E421ED-2EC9-4BAD-9DE6-3922D5E007A6}" type="slidenum">
              <a:rPr lang="cs-CZ" smtClean="0"/>
              <a:t>‹#›</a:t>
            </a:fld>
            <a:endParaRPr lang="cs-CZ"/>
          </a:p>
        </p:txBody>
      </p:sp>
    </p:spTree>
    <p:extLst>
      <p:ext uri="{BB962C8B-B14F-4D97-AF65-F5344CB8AC3E}">
        <p14:creationId xmlns:p14="http://schemas.microsoft.com/office/powerpoint/2010/main" val="3410863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519728" y="2846202"/>
            <a:ext cx="3212862" cy="6783857"/>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3827085" y="2846202"/>
            <a:ext cx="3212862" cy="6783857"/>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5021B23C-8427-45F2-88D6-6DFB0F9B7789}" type="datetimeFigureOut">
              <a:rPr lang="cs-CZ" smtClean="0"/>
              <a:t>19.07.2023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78E421ED-2EC9-4BAD-9DE6-3922D5E007A6}" type="slidenum">
              <a:rPr lang="cs-CZ" smtClean="0"/>
              <a:t>‹#›</a:t>
            </a:fld>
            <a:endParaRPr lang="cs-CZ"/>
          </a:p>
        </p:txBody>
      </p:sp>
    </p:spTree>
    <p:extLst>
      <p:ext uri="{BB962C8B-B14F-4D97-AF65-F5344CB8AC3E}">
        <p14:creationId xmlns:p14="http://schemas.microsoft.com/office/powerpoint/2010/main" val="658665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cs-CZ" smtClean="0"/>
              <a:t>Kliknutím lze upravit styl.</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43" indent="0">
              <a:buNone/>
              <a:defRPr sz="1653" b="1"/>
            </a:lvl2pPr>
            <a:lvl3pPr marL="755887" indent="0">
              <a:buNone/>
              <a:defRPr sz="1488" b="1"/>
            </a:lvl3pPr>
            <a:lvl4pPr marL="1133831" indent="0">
              <a:buNone/>
              <a:defRPr sz="1323" b="1"/>
            </a:lvl4pPr>
            <a:lvl5pPr marL="1511774" indent="0">
              <a:buNone/>
              <a:defRPr sz="1323" b="1"/>
            </a:lvl5pPr>
            <a:lvl6pPr marL="1889717" indent="0">
              <a:buNone/>
              <a:defRPr sz="1323" b="1"/>
            </a:lvl6pPr>
            <a:lvl7pPr marL="2267660" indent="0">
              <a:buNone/>
              <a:defRPr sz="1323" b="1"/>
            </a:lvl7pPr>
            <a:lvl8pPr marL="2645605" indent="0">
              <a:buNone/>
              <a:defRPr sz="1323" b="1"/>
            </a:lvl8pPr>
            <a:lvl9pPr marL="3023548" indent="0">
              <a:buNone/>
              <a:defRPr sz="1323" b="1"/>
            </a:lvl9pPr>
          </a:lstStyle>
          <a:p>
            <a:pPr lvl="0"/>
            <a:r>
              <a:rPr lang="cs-CZ" smtClean="0"/>
              <a:t>Upravte styly předlohy textu.</a:t>
            </a:r>
          </a:p>
        </p:txBody>
      </p:sp>
      <p:sp>
        <p:nvSpPr>
          <p:cNvPr id="4" name="Content Placeholder 3"/>
          <p:cNvSpPr>
            <a:spLocks noGrp="1"/>
          </p:cNvSpPr>
          <p:nvPr>
            <p:ph sz="half" idx="2"/>
          </p:nvPr>
        </p:nvSpPr>
        <p:spPr>
          <a:xfrm>
            <a:off x="520713" y="3905482"/>
            <a:ext cx="3198096" cy="5744375"/>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3827087" y="2620980"/>
            <a:ext cx="3213847" cy="1284502"/>
          </a:xfrm>
        </p:spPr>
        <p:txBody>
          <a:bodyPr anchor="b"/>
          <a:lstStyle>
            <a:lvl1pPr marL="0" indent="0">
              <a:buNone/>
              <a:defRPr sz="1984" b="1"/>
            </a:lvl1pPr>
            <a:lvl2pPr marL="377943" indent="0">
              <a:buNone/>
              <a:defRPr sz="1653" b="1"/>
            </a:lvl2pPr>
            <a:lvl3pPr marL="755887" indent="0">
              <a:buNone/>
              <a:defRPr sz="1488" b="1"/>
            </a:lvl3pPr>
            <a:lvl4pPr marL="1133831" indent="0">
              <a:buNone/>
              <a:defRPr sz="1323" b="1"/>
            </a:lvl4pPr>
            <a:lvl5pPr marL="1511774" indent="0">
              <a:buNone/>
              <a:defRPr sz="1323" b="1"/>
            </a:lvl5pPr>
            <a:lvl6pPr marL="1889717" indent="0">
              <a:buNone/>
              <a:defRPr sz="1323" b="1"/>
            </a:lvl6pPr>
            <a:lvl7pPr marL="2267660" indent="0">
              <a:buNone/>
              <a:defRPr sz="1323" b="1"/>
            </a:lvl7pPr>
            <a:lvl8pPr marL="2645605" indent="0">
              <a:buNone/>
              <a:defRPr sz="1323" b="1"/>
            </a:lvl8pPr>
            <a:lvl9pPr marL="3023548" indent="0">
              <a:buNone/>
              <a:defRPr sz="1323" b="1"/>
            </a:lvl9pPr>
          </a:lstStyle>
          <a:p>
            <a:pPr lvl="0"/>
            <a:r>
              <a:rPr lang="cs-CZ" smtClean="0"/>
              <a:t>Upravte styly předlohy textu.</a:t>
            </a:r>
          </a:p>
        </p:txBody>
      </p:sp>
      <p:sp>
        <p:nvSpPr>
          <p:cNvPr id="6" name="Content Placeholder 5"/>
          <p:cNvSpPr>
            <a:spLocks noGrp="1"/>
          </p:cNvSpPr>
          <p:nvPr>
            <p:ph sz="quarter" idx="4"/>
          </p:nvPr>
        </p:nvSpPr>
        <p:spPr>
          <a:xfrm>
            <a:off x="3827087" y="3905482"/>
            <a:ext cx="3213847" cy="5744375"/>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5021B23C-8427-45F2-88D6-6DFB0F9B7789}" type="datetimeFigureOut">
              <a:rPr lang="cs-CZ" smtClean="0"/>
              <a:t>19.07.2023</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78E421ED-2EC9-4BAD-9DE6-3922D5E007A6}" type="slidenum">
              <a:rPr lang="cs-CZ" smtClean="0"/>
              <a:t>‹#›</a:t>
            </a:fld>
            <a:endParaRPr lang="cs-CZ"/>
          </a:p>
        </p:txBody>
      </p:sp>
    </p:spTree>
    <p:extLst>
      <p:ext uri="{BB962C8B-B14F-4D97-AF65-F5344CB8AC3E}">
        <p14:creationId xmlns:p14="http://schemas.microsoft.com/office/powerpoint/2010/main" val="1490071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5021B23C-8427-45F2-88D6-6DFB0F9B7789}" type="datetimeFigureOut">
              <a:rPr lang="cs-CZ" smtClean="0"/>
              <a:t>19.07.2023</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78E421ED-2EC9-4BAD-9DE6-3922D5E007A6}" type="slidenum">
              <a:rPr lang="cs-CZ" smtClean="0"/>
              <a:t>‹#›</a:t>
            </a:fld>
            <a:endParaRPr lang="cs-CZ"/>
          </a:p>
        </p:txBody>
      </p:sp>
    </p:spTree>
    <p:extLst>
      <p:ext uri="{BB962C8B-B14F-4D97-AF65-F5344CB8AC3E}">
        <p14:creationId xmlns:p14="http://schemas.microsoft.com/office/powerpoint/2010/main" val="2905490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21B23C-8427-45F2-88D6-6DFB0F9B7789}" type="datetimeFigureOut">
              <a:rPr lang="cs-CZ" smtClean="0"/>
              <a:t>19.07.2023</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78E421ED-2EC9-4BAD-9DE6-3922D5E007A6}" type="slidenum">
              <a:rPr lang="cs-CZ" smtClean="0"/>
              <a:t>‹#›</a:t>
            </a:fld>
            <a:endParaRPr lang="cs-CZ"/>
          </a:p>
        </p:txBody>
      </p:sp>
    </p:spTree>
    <p:extLst>
      <p:ext uri="{BB962C8B-B14F-4D97-AF65-F5344CB8AC3E}">
        <p14:creationId xmlns:p14="http://schemas.microsoft.com/office/powerpoint/2010/main" val="1091480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cs-CZ" smtClean="0"/>
              <a:t>Kliknutím lze upravit styl.</a:t>
            </a:r>
            <a:endParaRPr lang="en-US" dirty="0"/>
          </a:p>
        </p:txBody>
      </p:sp>
      <p:sp>
        <p:nvSpPr>
          <p:cNvPr id="3" name="Content Placeholder 2"/>
          <p:cNvSpPr>
            <a:spLocks noGrp="1"/>
          </p:cNvSpPr>
          <p:nvPr>
            <p:ph idx="1"/>
          </p:nvPr>
        </p:nvSpPr>
        <p:spPr>
          <a:xfrm>
            <a:off x="3213847" y="1539427"/>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43" indent="0">
              <a:buNone/>
              <a:defRPr sz="1157"/>
            </a:lvl2pPr>
            <a:lvl3pPr marL="755887" indent="0">
              <a:buNone/>
              <a:defRPr sz="992"/>
            </a:lvl3pPr>
            <a:lvl4pPr marL="1133831" indent="0">
              <a:buNone/>
              <a:defRPr sz="827"/>
            </a:lvl4pPr>
            <a:lvl5pPr marL="1511774" indent="0">
              <a:buNone/>
              <a:defRPr sz="827"/>
            </a:lvl5pPr>
            <a:lvl6pPr marL="1889717" indent="0">
              <a:buNone/>
              <a:defRPr sz="827"/>
            </a:lvl6pPr>
            <a:lvl7pPr marL="2267660" indent="0">
              <a:buNone/>
              <a:defRPr sz="827"/>
            </a:lvl7pPr>
            <a:lvl8pPr marL="2645605" indent="0">
              <a:buNone/>
              <a:defRPr sz="827"/>
            </a:lvl8pPr>
            <a:lvl9pPr marL="3023548" indent="0">
              <a:buNone/>
              <a:defRPr sz="827"/>
            </a:lvl9pPr>
          </a:lstStyle>
          <a:p>
            <a:pPr lvl="0"/>
            <a:r>
              <a:rPr lang="cs-CZ" smtClean="0"/>
              <a:t>Upravte styly předlohy textu.</a:t>
            </a:r>
          </a:p>
        </p:txBody>
      </p:sp>
      <p:sp>
        <p:nvSpPr>
          <p:cNvPr id="5" name="Date Placeholder 4"/>
          <p:cNvSpPr>
            <a:spLocks noGrp="1"/>
          </p:cNvSpPr>
          <p:nvPr>
            <p:ph type="dt" sz="half" idx="10"/>
          </p:nvPr>
        </p:nvSpPr>
        <p:spPr/>
        <p:txBody>
          <a:bodyPr/>
          <a:lstStyle/>
          <a:p>
            <a:fld id="{5021B23C-8427-45F2-88D6-6DFB0F9B7789}" type="datetimeFigureOut">
              <a:rPr lang="cs-CZ" smtClean="0"/>
              <a:t>19.07.2023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78E421ED-2EC9-4BAD-9DE6-3922D5E007A6}" type="slidenum">
              <a:rPr lang="cs-CZ" smtClean="0"/>
              <a:t>‹#›</a:t>
            </a:fld>
            <a:endParaRPr lang="cs-CZ"/>
          </a:p>
        </p:txBody>
      </p:sp>
    </p:spTree>
    <p:extLst>
      <p:ext uri="{BB962C8B-B14F-4D97-AF65-F5344CB8AC3E}">
        <p14:creationId xmlns:p14="http://schemas.microsoft.com/office/powerpoint/2010/main" val="1553668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3213847" y="1539427"/>
            <a:ext cx="3827085" cy="7598117"/>
          </a:xfrm>
        </p:spPr>
        <p:txBody>
          <a:bodyPr anchor="t"/>
          <a:lstStyle>
            <a:lvl1pPr marL="0" indent="0">
              <a:buNone/>
              <a:defRPr sz="2645"/>
            </a:lvl1pPr>
            <a:lvl2pPr marL="377943" indent="0">
              <a:buNone/>
              <a:defRPr sz="2315"/>
            </a:lvl2pPr>
            <a:lvl3pPr marL="755887" indent="0">
              <a:buNone/>
              <a:defRPr sz="1984"/>
            </a:lvl3pPr>
            <a:lvl4pPr marL="1133831" indent="0">
              <a:buNone/>
              <a:defRPr sz="1653"/>
            </a:lvl4pPr>
            <a:lvl5pPr marL="1511774" indent="0">
              <a:buNone/>
              <a:defRPr sz="1653"/>
            </a:lvl5pPr>
            <a:lvl6pPr marL="1889717" indent="0">
              <a:buNone/>
              <a:defRPr sz="1653"/>
            </a:lvl6pPr>
            <a:lvl7pPr marL="2267660" indent="0">
              <a:buNone/>
              <a:defRPr sz="1653"/>
            </a:lvl7pPr>
            <a:lvl8pPr marL="2645605" indent="0">
              <a:buNone/>
              <a:defRPr sz="1653"/>
            </a:lvl8pPr>
            <a:lvl9pPr marL="3023548" indent="0">
              <a:buNone/>
              <a:defRPr sz="1653"/>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43" indent="0">
              <a:buNone/>
              <a:defRPr sz="1157"/>
            </a:lvl2pPr>
            <a:lvl3pPr marL="755887" indent="0">
              <a:buNone/>
              <a:defRPr sz="992"/>
            </a:lvl3pPr>
            <a:lvl4pPr marL="1133831" indent="0">
              <a:buNone/>
              <a:defRPr sz="827"/>
            </a:lvl4pPr>
            <a:lvl5pPr marL="1511774" indent="0">
              <a:buNone/>
              <a:defRPr sz="827"/>
            </a:lvl5pPr>
            <a:lvl6pPr marL="1889717" indent="0">
              <a:buNone/>
              <a:defRPr sz="827"/>
            </a:lvl6pPr>
            <a:lvl7pPr marL="2267660" indent="0">
              <a:buNone/>
              <a:defRPr sz="827"/>
            </a:lvl7pPr>
            <a:lvl8pPr marL="2645605" indent="0">
              <a:buNone/>
              <a:defRPr sz="827"/>
            </a:lvl8pPr>
            <a:lvl9pPr marL="3023548" indent="0">
              <a:buNone/>
              <a:defRPr sz="827"/>
            </a:lvl9pPr>
          </a:lstStyle>
          <a:p>
            <a:pPr lvl="0"/>
            <a:r>
              <a:rPr lang="cs-CZ" smtClean="0"/>
              <a:t>Upravte styly předlohy textu.</a:t>
            </a:r>
          </a:p>
        </p:txBody>
      </p:sp>
      <p:sp>
        <p:nvSpPr>
          <p:cNvPr id="5" name="Date Placeholder 4"/>
          <p:cNvSpPr>
            <a:spLocks noGrp="1"/>
          </p:cNvSpPr>
          <p:nvPr>
            <p:ph type="dt" sz="half" idx="10"/>
          </p:nvPr>
        </p:nvSpPr>
        <p:spPr/>
        <p:txBody>
          <a:bodyPr/>
          <a:lstStyle/>
          <a:p>
            <a:fld id="{5021B23C-8427-45F2-88D6-6DFB0F9B7789}" type="datetimeFigureOut">
              <a:rPr lang="cs-CZ" smtClean="0"/>
              <a:t>19.07.2023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78E421ED-2EC9-4BAD-9DE6-3922D5E007A6}" type="slidenum">
              <a:rPr lang="cs-CZ" smtClean="0"/>
              <a:t>‹#›</a:t>
            </a:fld>
            <a:endParaRPr lang="cs-CZ"/>
          </a:p>
        </p:txBody>
      </p:sp>
    </p:spTree>
    <p:extLst>
      <p:ext uri="{BB962C8B-B14F-4D97-AF65-F5344CB8AC3E}">
        <p14:creationId xmlns:p14="http://schemas.microsoft.com/office/powerpoint/2010/main" val="4249392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cs-CZ" smtClean="0"/>
              <a:t>Kliknutím lze upravit styl.</a:t>
            </a:r>
            <a:endParaRPr lang="en-US" dirty="0"/>
          </a:p>
        </p:txBody>
      </p:sp>
      <p:sp>
        <p:nvSpPr>
          <p:cNvPr id="3" name="Text Placeholder 2"/>
          <p:cNvSpPr>
            <a:spLocks noGrp="1"/>
          </p:cNvSpPr>
          <p:nvPr>
            <p:ph type="body" idx="1"/>
          </p:nvPr>
        </p:nvSpPr>
        <p:spPr>
          <a:xfrm>
            <a:off x="519728" y="2846202"/>
            <a:ext cx="6520220" cy="6783857"/>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5021B23C-8427-45F2-88D6-6DFB0F9B7789}" type="datetimeFigureOut">
              <a:rPr lang="cs-CZ" smtClean="0"/>
              <a:t>19.07.2023</a:t>
            </a:fld>
            <a:endParaRPr lang="cs-CZ"/>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78E421ED-2EC9-4BAD-9DE6-3922D5E007A6}" type="slidenum">
              <a:rPr lang="cs-CZ" smtClean="0"/>
              <a:t>‹#›</a:t>
            </a:fld>
            <a:endParaRPr lang="cs-CZ"/>
          </a:p>
        </p:txBody>
      </p:sp>
    </p:spTree>
    <p:extLst>
      <p:ext uri="{BB962C8B-B14F-4D97-AF65-F5344CB8AC3E}">
        <p14:creationId xmlns:p14="http://schemas.microsoft.com/office/powerpoint/2010/main" val="18805213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55887"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72" indent="-188972" algn="l" defTabSz="755887"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15" indent="-188972" algn="l" defTabSz="755887"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858" indent="-188972" algn="l" defTabSz="755887"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02" indent="-188972" algn="l" defTabSz="75588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746" indent="-188972" algn="l" defTabSz="75588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689" indent="-188972" algn="l" defTabSz="75588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633" indent="-188972" algn="l" defTabSz="75588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576" indent="-188972" algn="l" defTabSz="75588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520" indent="-188972" algn="l" defTabSz="75588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887" rtl="0" eaLnBrk="1" latinLnBrk="0" hangingPunct="1">
        <a:defRPr sz="1488" kern="1200">
          <a:solidFill>
            <a:schemeClr val="tx1"/>
          </a:solidFill>
          <a:latin typeface="+mn-lt"/>
          <a:ea typeface="+mn-ea"/>
          <a:cs typeface="+mn-cs"/>
        </a:defRPr>
      </a:lvl1pPr>
      <a:lvl2pPr marL="377943" algn="l" defTabSz="755887" rtl="0" eaLnBrk="1" latinLnBrk="0" hangingPunct="1">
        <a:defRPr sz="1488" kern="1200">
          <a:solidFill>
            <a:schemeClr val="tx1"/>
          </a:solidFill>
          <a:latin typeface="+mn-lt"/>
          <a:ea typeface="+mn-ea"/>
          <a:cs typeface="+mn-cs"/>
        </a:defRPr>
      </a:lvl2pPr>
      <a:lvl3pPr marL="755887" algn="l" defTabSz="755887" rtl="0" eaLnBrk="1" latinLnBrk="0" hangingPunct="1">
        <a:defRPr sz="1488" kern="1200">
          <a:solidFill>
            <a:schemeClr val="tx1"/>
          </a:solidFill>
          <a:latin typeface="+mn-lt"/>
          <a:ea typeface="+mn-ea"/>
          <a:cs typeface="+mn-cs"/>
        </a:defRPr>
      </a:lvl3pPr>
      <a:lvl4pPr marL="1133831" algn="l" defTabSz="755887" rtl="0" eaLnBrk="1" latinLnBrk="0" hangingPunct="1">
        <a:defRPr sz="1488" kern="1200">
          <a:solidFill>
            <a:schemeClr val="tx1"/>
          </a:solidFill>
          <a:latin typeface="+mn-lt"/>
          <a:ea typeface="+mn-ea"/>
          <a:cs typeface="+mn-cs"/>
        </a:defRPr>
      </a:lvl4pPr>
      <a:lvl5pPr marL="1511774" algn="l" defTabSz="755887" rtl="0" eaLnBrk="1" latinLnBrk="0" hangingPunct="1">
        <a:defRPr sz="1488" kern="1200">
          <a:solidFill>
            <a:schemeClr val="tx1"/>
          </a:solidFill>
          <a:latin typeface="+mn-lt"/>
          <a:ea typeface="+mn-ea"/>
          <a:cs typeface="+mn-cs"/>
        </a:defRPr>
      </a:lvl5pPr>
      <a:lvl6pPr marL="1889717" algn="l" defTabSz="755887" rtl="0" eaLnBrk="1" latinLnBrk="0" hangingPunct="1">
        <a:defRPr sz="1488" kern="1200">
          <a:solidFill>
            <a:schemeClr val="tx1"/>
          </a:solidFill>
          <a:latin typeface="+mn-lt"/>
          <a:ea typeface="+mn-ea"/>
          <a:cs typeface="+mn-cs"/>
        </a:defRPr>
      </a:lvl6pPr>
      <a:lvl7pPr marL="2267660" algn="l" defTabSz="755887" rtl="0" eaLnBrk="1" latinLnBrk="0" hangingPunct="1">
        <a:defRPr sz="1488" kern="1200">
          <a:solidFill>
            <a:schemeClr val="tx1"/>
          </a:solidFill>
          <a:latin typeface="+mn-lt"/>
          <a:ea typeface="+mn-ea"/>
          <a:cs typeface="+mn-cs"/>
        </a:defRPr>
      </a:lvl7pPr>
      <a:lvl8pPr marL="2645605" algn="l" defTabSz="755887" rtl="0" eaLnBrk="1" latinLnBrk="0" hangingPunct="1">
        <a:defRPr sz="1488" kern="1200">
          <a:solidFill>
            <a:schemeClr val="tx1"/>
          </a:solidFill>
          <a:latin typeface="+mn-lt"/>
          <a:ea typeface="+mn-ea"/>
          <a:cs typeface="+mn-cs"/>
        </a:defRPr>
      </a:lvl8pPr>
      <a:lvl9pPr marL="3023548" algn="l" defTabSz="755887"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l="-3000" t="-1000"/>
          </a:stretch>
        </a:blipFill>
        <a:effectLst/>
      </p:bgPr>
    </p:bg>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0"/>
            <a:ext cx="7652484" cy="10802202"/>
          </a:xfrm>
        </p:spPr>
      </p:pic>
      <p:pic>
        <p:nvPicPr>
          <p:cNvPr id="6" name="Obrázek 5"/>
          <p:cNvPicPr>
            <a:picLocks noChangeAspect="1"/>
          </p:cNvPicPr>
          <p:nvPr/>
        </p:nvPicPr>
        <p:blipFill>
          <a:blip r:embed="rId4" cstate="print">
            <a:extLst>
              <a:ext uri="{28A0092B-C50C-407E-A947-70E740481C1C}">
                <a14:useLocalDpi xmlns:a14="http://schemas.microsoft.com/office/drawing/2010/main" val="0"/>
              </a:ext>
            </a:extLst>
          </a:blip>
          <a:srcRect l="40100"/>
          <a:stretch>
            <a:fillRect/>
          </a:stretch>
        </p:blipFill>
        <p:spPr>
          <a:xfrm>
            <a:off x="1" y="3395312"/>
            <a:ext cx="1946031" cy="3248809"/>
          </a:xfrm>
          <a:custGeom>
            <a:avLst/>
            <a:gdLst>
              <a:gd name="connsiteX0" fmla="*/ 0 w 2254095"/>
              <a:gd name="connsiteY0" fmla="*/ 0 h 3763108"/>
              <a:gd name="connsiteX1" fmla="*/ 2254095 w 2254095"/>
              <a:gd name="connsiteY1" fmla="*/ 0 h 3763108"/>
              <a:gd name="connsiteX2" fmla="*/ 2254095 w 2254095"/>
              <a:gd name="connsiteY2" fmla="*/ 3763108 h 3763108"/>
              <a:gd name="connsiteX3" fmla="*/ 0 w 2254095"/>
              <a:gd name="connsiteY3" fmla="*/ 3763108 h 3763108"/>
            </a:gdLst>
            <a:ahLst/>
            <a:cxnLst>
              <a:cxn ang="0">
                <a:pos x="connsiteX0" y="connsiteY0"/>
              </a:cxn>
              <a:cxn ang="0">
                <a:pos x="connsiteX1" y="connsiteY1"/>
              </a:cxn>
              <a:cxn ang="0">
                <a:pos x="connsiteX2" y="connsiteY2"/>
              </a:cxn>
              <a:cxn ang="0">
                <a:pos x="connsiteX3" y="connsiteY3"/>
              </a:cxn>
            </a:cxnLst>
            <a:rect l="l" t="t" r="r" b="b"/>
            <a:pathLst>
              <a:path w="2254095" h="3763108">
                <a:moveTo>
                  <a:pt x="0" y="0"/>
                </a:moveTo>
                <a:lnTo>
                  <a:pt x="2254095" y="0"/>
                </a:lnTo>
                <a:lnTo>
                  <a:pt x="2254095" y="3763108"/>
                </a:lnTo>
                <a:lnTo>
                  <a:pt x="0" y="3763108"/>
                </a:lnTo>
                <a:close/>
              </a:path>
            </a:pathLst>
          </a:custGeom>
        </p:spPr>
      </p:pic>
      <p:pic>
        <p:nvPicPr>
          <p:cNvPr id="7" name="Obrázek 6"/>
          <p:cNvPicPr>
            <a:picLocks noChangeAspect="1"/>
          </p:cNvPicPr>
          <p:nvPr/>
        </p:nvPicPr>
        <p:blipFill>
          <a:blip r:embed="rId5" cstate="print">
            <a:extLst>
              <a:ext uri="{28A0092B-C50C-407E-A947-70E740481C1C}">
                <a14:useLocalDpi xmlns:a14="http://schemas.microsoft.com/office/drawing/2010/main" val="0"/>
              </a:ext>
            </a:extLst>
          </a:blip>
          <a:srcRect r="47321"/>
          <a:stretch>
            <a:fillRect/>
          </a:stretch>
        </p:blipFill>
        <p:spPr>
          <a:xfrm>
            <a:off x="6680444" y="8576390"/>
            <a:ext cx="876286" cy="1663442"/>
          </a:xfrm>
          <a:custGeom>
            <a:avLst/>
            <a:gdLst>
              <a:gd name="connsiteX0" fmla="*/ 0 w 876286"/>
              <a:gd name="connsiteY0" fmla="*/ 0 h 1663442"/>
              <a:gd name="connsiteX1" fmla="*/ 876286 w 876286"/>
              <a:gd name="connsiteY1" fmla="*/ 0 h 1663442"/>
              <a:gd name="connsiteX2" fmla="*/ 876286 w 876286"/>
              <a:gd name="connsiteY2" fmla="*/ 1663442 h 1663442"/>
              <a:gd name="connsiteX3" fmla="*/ 0 w 876286"/>
              <a:gd name="connsiteY3" fmla="*/ 1663442 h 1663442"/>
            </a:gdLst>
            <a:ahLst/>
            <a:cxnLst>
              <a:cxn ang="0">
                <a:pos x="connsiteX0" y="connsiteY0"/>
              </a:cxn>
              <a:cxn ang="0">
                <a:pos x="connsiteX1" y="connsiteY1"/>
              </a:cxn>
              <a:cxn ang="0">
                <a:pos x="connsiteX2" y="connsiteY2"/>
              </a:cxn>
              <a:cxn ang="0">
                <a:pos x="connsiteX3" y="connsiteY3"/>
              </a:cxn>
            </a:cxnLst>
            <a:rect l="l" t="t" r="r" b="b"/>
            <a:pathLst>
              <a:path w="876286" h="1663442">
                <a:moveTo>
                  <a:pt x="0" y="0"/>
                </a:moveTo>
                <a:lnTo>
                  <a:pt x="876286" y="0"/>
                </a:lnTo>
                <a:lnTo>
                  <a:pt x="876286" y="1663442"/>
                </a:lnTo>
                <a:lnTo>
                  <a:pt x="0" y="1663442"/>
                </a:lnTo>
                <a:close/>
              </a:path>
            </a:pathLst>
          </a:custGeom>
        </p:spPr>
      </p:pic>
      <p:sp>
        <p:nvSpPr>
          <p:cNvPr id="10" name="TextovéPole 9"/>
          <p:cNvSpPr txBox="1"/>
          <p:nvPr/>
        </p:nvSpPr>
        <p:spPr>
          <a:xfrm>
            <a:off x="1294544" y="1606062"/>
            <a:ext cx="4970585" cy="584775"/>
          </a:xfrm>
          <a:prstGeom prst="rect">
            <a:avLst/>
          </a:prstGeom>
          <a:noFill/>
        </p:spPr>
        <p:txBody>
          <a:bodyPr wrap="square" rtlCol="0">
            <a:spAutoFit/>
          </a:bodyPr>
          <a:lstStyle/>
          <a:p>
            <a:pPr algn="ctr"/>
            <a:r>
              <a:rPr lang="cs-CZ" sz="3200" b="1" dirty="0">
                <a:solidFill>
                  <a:srgbClr val="AF7556"/>
                </a:solidFill>
                <a:latin typeface="Arial" panose="020B0604020202020204" pitchFamily="34" charset="0"/>
                <a:cs typeface="Arial" panose="020B0604020202020204" pitchFamily="34" charset="0"/>
              </a:rPr>
              <a:t>Název semináře/školení</a:t>
            </a:r>
            <a:endParaRPr lang="cs-CZ" sz="3200" b="1" dirty="0">
              <a:solidFill>
                <a:srgbClr val="AF7556"/>
              </a:solidFill>
              <a:latin typeface="Arial" panose="020B0604020202020204" pitchFamily="34" charset="0"/>
              <a:cs typeface="Arial" panose="020B0604020202020204" pitchFamily="34" charset="0"/>
            </a:endParaRPr>
          </a:p>
        </p:txBody>
      </p:sp>
      <p:pic>
        <p:nvPicPr>
          <p:cNvPr id="11" name="Obrázek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43231" y="478953"/>
            <a:ext cx="2740158" cy="402337"/>
          </a:xfrm>
          <a:prstGeom prst="rect">
            <a:avLst/>
          </a:prstGeom>
        </p:spPr>
      </p:pic>
      <p:sp>
        <p:nvSpPr>
          <p:cNvPr id="12" name="Obdélník 11"/>
          <p:cNvSpPr/>
          <p:nvPr/>
        </p:nvSpPr>
        <p:spPr>
          <a:xfrm>
            <a:off x="1294544" y="2798301"/>
            <a:ext cx="4953001" cy="682238"/>
          </a:xfrm>
          <a:prstGeom prst="rect">
            <a:avLst/>
          </a:prstGeom>
        </p:spPr>
        <p:txBody>
          <a:bodyPr>
            <a:spAutoFit/>
          </a:bodyPr>
          <a:lstStyle/>
          <a:p>
            <a:pPr algn="ctr">
              <a:lnSpc>
                <a:spcPts val="2300"/>
              </a:lnSpc>
            </a:pPr>
            <a:r>
              <a:rPr lang="cs-CZ" b="1" dirty="0" err="1">
                <a:latin typeface="Arial" panose="020B0604020202020204" pitchFamily="34" charset="0"/>
                <a:ea typeface="Microsoft YaHei" panose="020B0503020204020204" pitchFamily="34" charset="-122"/>
                <a:cs typeface="Arial" panose="020B0604020202020204" pitchFamily="34" charset="0"/>
              </a:rPr>
              <a:t>Lecture</a:t>
            </a:r>
            <a:r>
              <a:rPr lang="cs-CZ" b="1" dirty="0">
                <a:latin typeface="Arial" panose="020B0604020202020204" pitchFamily="34" charset="0"/>
                <a:ea typeface="Microsoft YaHei" panose="020B0503020204020204" pitchFamily="34" charset="-122"/>
                <a:cs typeface="Arial" panose="020B0604020202020204" pitchFamily="34" charset="0"/>
              </a:rPr>
              <a:t>: </a:t>
            </a:r>
            <a:r>
              <a:rPr lang="cs-CZ" b="1" dirty="0" err="1">
                <a:latin typeface="Arial" panose="020B0604020202020204" pitchFamily="34" charset="0"/>
                <a:ea typeface="Microsoft YaHei" panose="020B0503020204020204" pitchFamily="34" charset="-122"/>
                <a:cs typeface="Arial" panose="020B0604020202020204" pitchFamily="34" charset="0"/>
              </a:rPr>
              <a:t>Oct</a:t>
            </a:r>
            <a:r>
              <a:rPr lang="cs-CZ" b="1" dirty="0">
                <a:latin typeface="Arial" panose="020B0604020202020204" pitchFamily="34" charset="0"/>
                <a:ea typeface="Microsoft YaHei" panose="020B0503020204020204" pitchFamily="34" charset="-122"/>
                <a:cs typeface="Arial" panose="020B0604020202020204" pitchFamily="34" charset="0"/>
              </a:rPr>
              <a:t>. 12th 2021</a:t>
            </a:r>
          </a:p>
          <a:p>
            <a:pPr algn="ctr">
              <a:lnSpc>
                <a:spcPts val="2300"/>
              </a:lnSpc>
            </a:pPr>
            <a:r>
              <a:rPr lang="cs-CZ" b="1" dirty="0">
                <a:latin typeface="Arial" panose="020B0604020202020204" pitchFamily="34" charset="0"/>
                <a:ea typeface="Microsoft YaHei" panose="020B0503020204020204" pitchFamily="34" charset="-122"/>
                <a:cs typeface="Arial" panose="020B0604020202020204" pitchFamily="34" charset="0"/>
              </a:rPr>
              <a:t>Workshop: </a:t>
            </a:r>
            <a:r>
              <a:rPr lang="cs-CZ" b="1" dirty="0" err="1">
                <a:latin typeface="Arial" panose="020B0604020202020204" pitchFamily="34" charset="0"/>
                <a:ea typeface="Microsoft YaHei" panose="020B0503020204020204" pitchFamily="34" charset="-122"/>
                <a:cs typeface="Arial" panose="020B0604020202020204" pitchFamily="34" charset="0"/>
              </a:rPr>
              <a:t>Oct</a:t>
            </a:r>
            <a:r>
              <a:rPr lang="cs-CZ" b="1" dirty="0">
                <a:latin typeface="Arial" panose="020B0604020202020204" pitchFamily="34" charset="0"/>
                <a:ea typeface="Microsoft YaHei" panose="020B0503020204020204" pitchFamily="34" charset="-122"/>
                <a:cs typeface="Arial" panose="020B0604020202020204" pitchFamily="34" charset="0"/>
              </a:rPr>
              <a:t>. 13th </a:t>
            </a:r>
            <a:r>
              <a:rPr lang="cs-CZ" b="1" dirty="0" err="1">
                <a:latin typeface="Arial" panose="020B0604020202020204" pitchFamily="34" charset="0"/>
                <a:ea typeface="Microsoft YaHei" panose="020B0503020204020204" pitchFamily="34" charset="-122"/>
                <a:cs typeface="Arial" panose="020B0604020202020204" pitchFamily="34" charset="0"/>
              </a:rPr>
              <a:t>or</a:t>
            </a:r>
            <a:r>
              <a:rPr lang="cs-CZ" b="1" dirty="0">
                <a:latin typeface="Arial" panose="020B0604020202020204" pitchFamily="34" charset="0"/>
                <a:ea typeface="Microsoft YaHei" panose="020B0503020204020204" pitchFamily="34" charset="-122"/>
                <a:cs typeface="Arial" panose="020B0604020202020204" pitchFamily="34" charset="0"/>
              </a:rPr>
              <a:t> 14th 2021</a:t>
            </a:r>
            <a:endParaRPr lang="cs-CZ" b="1" dirty="0">
              <a:latin typeface="Arial" panose="020B0604020202020204" pitchFamily="34" charset="0"/>
              <a:ea typeface="Microsoft YaHei" panose="020B0503020204020204" pitchFamily="34" charset="-122"/>
              <a:cs typeface="Arial" panose="020B0604020202020204" pitchFamily="34" charset="0"/>
            </a:endParaRPr>
          </a:p>
        </p:txBody>
      </p:sp>
      <p:sp>
        <p:nvSpPr>
          <p:cNvPr id="13" name="Obdélník 12"/>
          <p:cNvSpPr/>
          <p:nvPr/>
        </p:nvSpPr>
        <p:spPr>
          <a:xfrm>
            <a:off x="695986" y="7080724"/>
            <a:ext cx="5984458" cy="3284874"/>
          </a:xfrm>
          <a:prstGeom prst="rect">
            <a:avLst/>
          </a:prstGeom>
        </p:spPr>
        <p:txBody>
          <a:bodyPr wrap="square">
            <a:spAutoFit/>
          </a:bodyPr>
          <a:lstStyle/>
          <a:p>
            <a:pPr algn="ctr"/>
            <a:r>
              <a:rPr lang="cs-CZ" sz="1600" b="1" dirty="0" err="1">
                <a:solidFill>
                  <a:srgbClr val="95461F"/>
                </a:solidFill>
                <a:latin typeface="Arial" panose="020B0604020202020204" pitchFamily="34" charset="0"/>
                <a:ea typeface="Microsoft YaHei" panose="020B0503020204020204" pitchFamily="34" charset="-122"/>
                <a:cs typeface="Arial" panose="020B0604020202020204" pitchFamily="34" charset="0"/>
              </a:rPr>
              <a:t>Sharon</a:t>
            </a:r>
            <a:r>
              <a:rPr lang="cs-CZ" sz="1600" b="1" dirty="0">
                <a:solidFill>
                  <a:srgbClr val="95461F"/>
                </a:solidFill>
                <a:latin typeface="Arial" panose="020B0604020202020204" pitchFamily="34" charset="0"/>
                <a:ea typeface="Microsoft YaHei" panose="020B0503020204020204" pitchFamily="34" charset="-122"/>
                <a:cs typeface="Arial" panose="020B0604020202020204" pitchFamily="34" charset="0"/>
              </a:rPr>
              <a:t> </a:t>
            </a:r>
            <a:r>
              <a:rPr lang="cs-CZ" sz="1600" b="1" dirty="0" err="1">
                <a:solidFill>
                  <a:srgbClr val="95461F"/>
                </a:solidFill>
                <a:latin typeface="Arial" panose="020B0604020202020204" pitchFamily="34" charset="0"/>
                <a:ea typeface="Microsoft YaHei" panose="020B0503020204020204" pitchFamily="34" charset="-122"/>
                <a:cs typeface="Arial" panose="020B0604020202020204" pitchFamily="34" charset="0"/>
              </a:rPr>
              <a:t>Mc</a:t>
            </a:r>
            <a:r>
              <a:rPr lang="cs-CZ" sz="1600" b="1" dirty="0">
                <a:solidFill>
                  <a:srgbClr val="95461F"/>
                </a:solidFill>
                <a:latin typeface="Arial" panose="020B0604020202020204" pitchFamily="34" charset="0"/>
                <a:ea typeface="Microsoft YaHei" panose="020B0503020204020204" pitchFamily="34" charset="-122"/>
                <a:cs typeface="Arial" panose="020B0604020202020204" pitchFamily="34" charset="0"/>
              </a:rPr>
              <a:t> </a:t>
            </a:r>
            <a:r>
              <a:rPr lang="cs-CZ" sz="1600" b="1" dirty="0" err="1">
                <a:solidFill>
                  <a:srgbClr val="95461F"/>
                </a:solidFill>
                <a:latin typeface="Arial" panose="020B0604020202020204" pitchFamily="34" charset="0"/>
                <a:ea typeface="Microsoft YaHei" panose="020B0503020204020204" pitchFamily="34" charset="-122"/>
                <a:cs typeface="Arial" panose="020B0604020202020204" pitchFamily="34" charset="0"/>
              </a:rPr>
              <a:t>Culloch</a:t>
            </a:r>
            <a:r>
              <a:rPr lang="cs-CZ" sz="1600" b="1" dirty="0">
                <a:solidFill>
                  <a:srgbClr val="95461F"/>
                </a:solidFill>
                <a:latin typeface="Arial" panose="020B0604020202020204" pitchFamily="34" charset="0"/>
                <a:ea typeface="Microsoft YaHei" panose="020B0503020204020204" pitchFamily="34" charset="-122"/>
                <a:cs typeface="Arial" panose="020B0604020202020204" pitchFamily="34" charset="0"/>
              </a:rPr>
              <a:t>, PhD.</a:t>
            </a:r>
          </a:p>
          <a:p>
            <a:pPr algn="ctr"/>
            <a:r>
              <a:rPr lang="en-GB" sz="1400" b="1" dirty="0">
                <a:latin typeface="Arial" panose="020B0604020202020204" pitchFamily="34" charset="0"/>
                <a:cs typeface="Arial" panose="020B0604020202020204" pitchFamily="34" charset="0"/>
              </a:rPr>
              <a:t>The School of Language and Global Studies at the University of Central Lancashire, UK.</a:t>
            </a:r>
            <a:endParaRPr lang="cs-CZ" sz="1400" dirty="0">
              <a:latin typeface="Arial" panose="020B0604020202020204" pitchFamily="34" charset="0"/>
              <a:cs typeface="Arial" panose="020B0604020202020204" pitchFamily="34" charset="0"/>
            </a:endParaRPr>
          </a:p>
          <a:p>
            <a:pPr algn="ctr">
              <a:lnSpc>
                <a:spcPct val="107000"/>
              </a:lnSpc>
              <a:spcAft>
                <a:spcPts val="800"/>
              </a:spcAft>
            </a:pPr>
            <a:r>
              <a:rPr lang="en-GB" sz="1300" i="1" dirty="0" err="1">
                <a:latin typeface="Arial" panose="020B0604020202020204" pitchFamily="34" charset="0"/>
                <a:ea typeface="Calibri" panose="020F0502020204030204" pitchFamily="34" charset="0"/>
                <a:cs typeface="Arial" panose="020B0604020202020204" pitchFamily="34" charset="0"/>
              </a:rPr>
              <a:t>Dr.</a:t>
            </a:r>
            <a:r>
              <a:rPr lang="en-GB" sz="1300" i="1" dirty="0">
                <a:latin typeface="Arial" panose="020B0604020202020204" pitchFamily="34" charset="0"/>
                <a:ea typeface="Calibri" panose="020F0502020204030204" pitchFamily="34" charset="0"/>
                <a:cs typeface="Arial" panose="020B0604020202020204" pitchFamily="34" charset="0"/>
              </a:rPr>
              <a:t> Sharon McCulloch is a senior lecturer in the School of Language and Global Studies at the University of Central Lancashire. Her research interests lie mainly in L2 writing and academic discourse; in particular how students engage with reading, use source material in their writing, and develop their authorial voice. She is also interested in professional academic writing practices and how institutional and social contexts affect writers</a:t>
            </a:r>
            <a:r>
              <a:rPr lang="en-GB" sz="1400" i="1" dirty="0">
                <a:latin typeface="Arial" panose="020B0604020202020204" pitchFamily="34" charset="0"/>
                <a:ea typeface="Calibri" panose="020F0502020204030204" pitchFamily="34" charset="0"/>
                <a:cs typeface="Arial" panose="020B0604020202020204" pitchFamily="34" charset="0"/>
              </a:rPr>
              <a:t>.</a:t>
            </a:r>
            <a:endParaRPr lang="cs-CZ" sz="140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400" b="1" dirty="0">
                <a:solidFill>
                  <a:srgbClr val="833C0B"/>
                </a:solidFill>
                <a:latin typeface="Arial" panose="020B0604020202020204" pitchFamily="34" charset="0"/>
                <a:ea typeface="Calibri" panose="020F0502020204030204" pitchFamily="34" charset="0"/>
                <a:cs typeface="Arial" panose="020B0604020202020204" pitchFamily="34" charset="0"/>
              </a:rPr>
              <a:t>Students in PhD study programs and TBU academic staff are invited to take part in this online education course.</a:t>
            </a:r>
            <a:endParaRPr lang="cs-CZ" sz="1400"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400" dirty="0">
                <a:latin typeface="Arial" panose="020B0604020202020204" pitchFamily="34" charset="0"/>
                <a:ea typeface="Calibri" panose="020F0502020204030204" pitchFamily="34" charset="0"/>
                <a:cs typeface="Arial" panose="020B0604020202020204" pitchFamily="34" charset="0"/>
              </a:rPr>
              <a:t>The virtual platform: </a:t>
            </a:r>
            <a:r>
              <a:rPr lang="en-GB" sz="1400" b="1" dirty="0">
                <a:latin typeface="Arial" panose="020B0604020202020204" pitchFamily="34" charset="0"/>
                <a:ea typeface="Calibri" panose="020F0502020204030204" pitchFamily="34" charset="0"/>
                <a:cs typeface="Arial" panose="020B0604020202020204" pitchFamily="34" charset="0"/>
              </a:rPr>
              <a:t>MS TEAMS</a:t>
            </a:r>
            <a:endParaRPr lang="cs-CZ" sz="1400" dirty="0">
              <a:latin typeface="Arial" panose="020B0604020202020204" pitchFamily="34" charset="0"/>
              <a:ea typeface="Calibri" panose="020F0502020204030204" pitchFamily="34" charset="0"/>
              <a:cs typeface="Arial" panose="020B0604020202020204" pitchFamily="34" charset="0"/>
            </a:endParaRPr>
          </a:p>
          <a:p>
            <a:pPr algn="ctr"/>
            <a:endParaRPr lang="cs-CZ" sz="1400" b="1" dirty="0">
              <a:solidFill>
                <a:srgbClr val="95461F"/>
              </a:solidFill>
              <a:latin typeface="Arial" panose="020B0604020202020204" pitchFamily="34" charset="0"/>
              <a:ea typeface="Microsoft YaHei" panose="020B0503020204020204" pitchFamily="34" charset="-122"/>
              <a:cs typeface="Arial" panose="020B0604020202020204" pitchFamily="34" charset="0"/>
            </a:endParaRPr>
          </a:p>
        </p:txBody>
      </p:sp>
    </p:spTree>
    <p:extLst>
      <p:ext uri="{BB962C8B-B14F-4D97-AF65-F5344CB8AC3E}">
        <p14:creationId xmlns:p14="http://schemas.microsoft.com/office/powerpoint/2010/main" val="3229022181"/>
      </p:ext>
    </p:extLst>
  </p:cSld>
  <p:clrMapOvr>
    <a:masterClrMapping/>
  </p:clrMapOvr>
</p:sld>
</file>

<file path=ppt/theme/theme1.xml><?xml version="1.0" encoding="utf-8"?>
<a:theme xmlns:a="http://schemas.openxmlformats.org/drawingml/2006/main" name="Motiv Office">
  <a:themeElements>
    <a:clrScheme name="Motiv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otiv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4549</TotalTime>
  <Words>138</Words>
  <Application>Microsoft Office PowerPoint</Application>
  <PresentationFormat>Vlastní</PresentationFormat>
  <Paragraphs>8</Paragraphs>
  <Slides>1</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vt:i4>
      </vt:variant>
    </vt:vector>
  </HeadingPairs>
  <TitlesOfParts>
    <vt:vector size="6" baseType="lpstr">
      <vt:lpstr>Microsoft YaHei</vt:lpstr>
      <vt:lpstr>Arial</vt:lpstr>
      <vt:lpstr>Calibri</vt:lpstr>
      <vt:lpstr>Calibri Light</vt:lpstr>
      <vt:lpstr>Motiv Office</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Hana Polešáková</dc:creator>
  <cp:lastModifiedBy>Hana Polešáková</cp:lastModifiedBy>
  <cp:revision>15</cp:revision>
  <dcterms:created xsi:type="dcterms:W3CDTF">2023-07-11T10:36:49Z</dcterms:created>
  <dcterms:modified xsi:type="dcterms:W3CDTF">2023-07-19T13:32:58Z</dcterms:modified>
</cp:coreProperties>
</file>