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8" r:id="rId5"/>
    <p:sldId id="256" r:id="rId6"/>
    <p:sldId id="257" r:id="rId7"/>
    <p:sldId id="258" r:id="rId8"/>
    <p:sldId id="259" r:id="rId9"/>
    <p:sldId id="267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0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NHWFdWamsl6agEpZoa5gg==" hashData="/YgakOVJVy/9ILVqQRPEeqDnDQ1yuV0G/gOv9dFKq5ntM2XFJYrHVlB6GrX9ZQemlhvDS03Oqo1H40f20eZxL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D7906-B271-4DE4-A824-694F33E2078C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43C9D-8134-4A46-B109-98F1B73880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71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625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43C9D-8134-4A46-B109-98F1B73880C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3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045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55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71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09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66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8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37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5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51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52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52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0C57A-F25F-494B-B460-74DBA744676A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AF081-308F-4D9B-83EE-A14ADC4402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10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2.png"/><Relationship Id="rId5" Type="http://schemas.microsoft.com/office/2007/relationships/media" Target="../media/media3.m4a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813543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4074" y="1899325"/>
            <a:ext cx="6563852" cy="818553"/>
          </a:xfrm>
        </p:spPr>
        <p:txBody>
          <a:bodyPr>
            <a:normAutofit/>
          </a:bodyPr>
          <a:lstStyle/>
          <a:p>
            <a:r>
              <a:rPr lang="cs-CZ" sz="2800" i="1" dirty="0"/>
              <a:t>Tento materiál vznikl v rámci řešení projektu</a:t>
            </a:r>
            <a:endParaRPr lang="cs-CZ" sz="2800" i="1" dirty="0"/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4" y="0"/>
            <a:ext cx="5759450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3216275" y="5596324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reg</a:t>
            </a:r>
            <a:r>
              <a:rPr lang="cs-CZ" sz="1400" dirty="0"/>
              <a:t>. č. CZ.02.3.68/0.0/0.0/19_068/0015923</a:t>
            </a:r>
            <a:endParaRPr lang="cs-CZ" sz="1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>
          <a:xfrm>
            <a:off x="9674477" y="6094976"/>
            <a:ext cx="2189285" cy="5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5.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Správné sezení </a:t>
            </a:r>
            <a:r>
              <a:rPr lang="cs-CZ" b="1" dirty="0" smtClean="0"/>
              <a:t>při psaní 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0068" y="1856109"/>
            <a:ext cx="3435893" cy="4151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281" y="1855680"/>
            <a:ext cx="3464183" cy="415183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602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6.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Správné držení </a:t>
            </a:r>
            <a:r>
              <a:rPr lang="cs-CZ" b="1" dirty="0" smtClean="0"/>
              <a:t>tužky/pera </a:t>
            </a:r>
            <a:endParaRPr lang="cs-CZ" b="1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6924" y="540226"/>
            <a:ext cx="975360" cy="9753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245" y="2086121"/>
            <a:ext cx="7326569" cy="41866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r="81048" b="27589"/>
          <a:stretch/>
        </p:blipFill>
        <p:spPr>
          <a:xfrm>
            <a:off x="10559846" y="265681"/>
            <a:ext cx="1317522" cy="33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7.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Správné natočení </a:t>
            </a:r>
            <a:r>
              <a:rPr lang="cs-CZ" b="1" dirty="0" smtClean="0"/>
              <a:t>sešitu 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859"/>
          <a:stretch/>
        </p:blipFill>
        <p:spPr>
          <a:xfrm>
            <a:off x="2251587" y="1690689"/>
            <a:ext cx="6538452" cy="48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09240"/>
            <a:ext cx="10515600" cy="1302288"/>
          </a:xfrm>
        </p:spPr>
        <p:txBody>
          <a:bodyPr/>
          <a:lstStyle/>
          <a:p>
            <a:r>
              <a:rPr lang="cs-CZ" b="1" dirty="0" smtClean="0"/>
              <a:t>8.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Psaní do písanky </a:t>
            </a: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2384" y="568603"/>
            <a:ext cx="4151757" cy="600673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3795" y="2261419"/>
            <a:ext cx="59976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mě </a:t>
            </a:r>
          </a:p>
          <a:p>
            <a:r>
              <a:rPr lang="cs-CZ" sz="5400" dirty="0" smtClean="0"/>
              <a:t>                       měří </a:t>
            </a:r>
          </a:p>
          <a:p>
            <a:r>
              <a:rPr lang="cs-CZ" sz="5400" dirty="0" smtClean="0"/>
              <a:t>Mě        </a:t>
            </a:r>
          </a:p>
          <a:p>
            <a:r>
              <a:rPr lang="cs-CZ" sz="5400" dirty="0"/>
              <a:t> </a:t>
            </a:r>
            <a:r>
              <a:rPr lang="cs-CZ" sz="5400" dirty="0" smtClean="0"/>
              <a:t>       </a:t>
            </a:r>
          </a:p>
          <a:p>
            <a:r>
              <a:rPr lang="cs-CZ" sz="5400" dirty="0"/>
              <a:t>	</a:t>
            </a:r>
            <a:r>
              <a:rPr lang="cs-CZ" sz="5400" dirty="0" smtClean="0"/>
              <a:t>   měsíc </a:t>
            </a:r>
            <a:endParaRPr lang="cs-CZ" sz="5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98" y="5020722"/>
            <a:ext cx="1548518" cy="15546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199" y="1615272"/>
            <a:ext cx="1757516" cy="15817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19923" t="1789" r="62078" b="87743"/>
          <a:stretch/>
        </p:blipFill>
        <p:spPr>
          <a:xfrm>
            <a:off x="1553494" y="2261419"/>
            <a:ext cx="1111047" cy="9356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82682" t="2443" r="3583" b="89215"/>
          <a:stretch/>
        </p:blipFill>
        <p:spPr>
          <a:xfrm>
            <a:off x="1777306" y="3882769"/>
            <a:ext cx="1270694" cy="11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48612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4" y="105504"/>
            <a:ext cx="5759450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3216275" y="4482497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reg</a:t>
            </a:r>
            <a:r>
              <a:rPr lang="cs-CZ" sz="1400" dirty="0"/>
              <a:t>. č. CZ.02.3.68/0.0/0.0/19_068/0015923</a:t>
            </a:r>
            <a:endParaRPr lang="cs-CZ" sz="1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>
          <a:xfrm>
            <a:off x="4838700" y="5728384"/>
            <a:ext cx="2514600" cy="6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109884" y="1858297"/>
            <a:ext cx="4109884" cy="11307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109884" y="1139938"/>
            <a:ext cx="6420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	                                                                Psaní Mě, mě </a:t>
            </a:r>
            <a:endParaRPr lang="cs-CZ" sz="5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64826" y="4100052"/>
            <a:ext cx="305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Jana Černocká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0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9099"/>
            <a:ext cx="10515600" cy="1325563"/>
          </a:xfrm>
        </p:spPr>
        <p:txBody>
          <a:bodyPr/>
          <a:lstStyle/>
          <a:p>
            <a:r>
              <a:rPr lang="cs-CZ" b="1" dirty="0" smtClean="0"/>
              <a:t>1.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Opakování</a:t>
            </a:r>
            <a:r>
              <a:rPr lang="cs-CZ" b="1" dirty="0" smtClean="0"/>
              <a:t> slabiky Mě, mě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724" y="1434662"/>
            <a:ext cx="10999076" cy="531297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Byla jedna pohádková země.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té zemi bylo město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 tom městě náměstí.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náměstí měli strom.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tom stromě bydlel král,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měkoučké posteli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kraloval i spal.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Jednou potmě vyšel ven,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Podívat se do města.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Číst a psát moc neuměl,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cestu zpátky zapomněl.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Měsíc zašel, štěkal pes,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ten král tam pro mě za mě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chodí potmě ještě dnes. </a:t>
            </a:r>
          </a:p>
          <a:p>
            <a:pPr marL="0" indent="0" algn="just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974" y="1381608"/>
            <a:ext cx="1963914" cy="20600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662" y="984289"/>
            <a:ext cx="2201425" cy="53684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650" y="3054927"/>
            <a:ext cx="2141483" cy="16037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612" y="4783051"/>
            <a:ext cx="3340994" cy="16970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964" y="148605"/>
            <a:ext cx="1553698" cy="15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Rozpočítadlo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18897" y="1537138"/>
            <a:ext cx="5641428" cy="513955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Byla jedna pohádková země. 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té zemi bylo město</a:t>
            </a:r>
          </a:p>
          <a:p>
            <a:pPr marL="0" indent="0" algn="just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 tom městě náměstí.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náměstí měli strom.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tom stromě bydlel král,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měkoučké posteli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kraloval i spal.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Jednou potmě vyšel ven,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Podívat se do města.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Číst a psát moc neuměl,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cestu zpátky zapomněl.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Měsíc zašel, štěkal pes, 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ten král tam pro mě za mě</a:t>
            </a:r>
          </a:p>
          <a:p>
            <a:pPr marL="0" indent="0" algn="just">
              <a:buNone/>
            </a:pP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chodí potmě ještě </a:t>
            </a:r>
            <a:r>
              <a:rPr lang="cs-C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dnes</a:t>
            </a:r>
            <a:r>
              <a:rPr lang="cs-CZ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3741" y="1308513"/>
            <a:ext cx="3810328" cy="47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3</a:t>
            </a:r>
            <a:r>
              <a:rPr lang="cs-CZ" b="1" dirty="0" smtClean="0"/>
              <a:t>. Psaní </a:t>
            </a:r>
            <a:r>
              <a:rPr lang="cs-CZ" b="1" dirty="0" err="1" smtClean="0"/>
              <a:t>Me</a:t>
            </a:r>
            <a:r>
              <a:rPr lang="cs-CZ" b="1" dirty="0" smtClean="0"/>
              <a:t>, </a:t>
            </a:r>
            <a:r>
              <a:rPr lang="cs-CZ" b="1" dirty="0" err="1" smtClean="0"/>
              <a:t>me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ve vzduchu </a:t>
            </a: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9" b="19022"/>
          <a:stretch/>
        </p:blipFill>
        <p:spPr>
          <a:xfrm rot="16200000">
            <a:off x="1564841" y="2155589"/>
            <a:ext cx="2722722" cy="4638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0"/>
          <a:srcRect l="59418" t="37242" r="9936" b="32528"/>
          <a:stretch/>
        </p:blipFill>
        <p:spPr>
          <a:xfrm>
            <a:off x="6590071" y="3115555"/>
            <a:ext cx="4903076" cy="2720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ovéPole 17"/>
          <p:cNvSpPr txBox="1"/>
          <p:nvPr/>
        </p:nvSpPr>
        <p:spPr>
          <a:xfrm>
            <a:off x="5553082" y="4120734"/>
            <a:ext cx="74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ym typeface="Wingdings" panose="05000000000000000000" pitchFamily="2" charset="2"/>
              </a:rPr>
              <a:t></a:t>
            </a:r>
            <a:endParaRPr lang="cs-CZ" sz="4000" b="1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3968" y="88491"/>
            <a:ext cx="2750574" cy="2750574"/>
          </a:xfrm>
          <a:prstGeom prst="rect">
            <a:avLst/>
          </a:prstGeom>
        </p:spPr>
      </p:pic>
      <p:pic>
        <p:nvPicPr>
          <p:cNvPr id="21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90228" y="1792402"/>
            <a:ext cx="609600" cy="609600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94706" y="2402002"/>
            <a:ext cx="609600" cy="609600"/>
          </a:xfrm>
          <a:prstGeom prst="rect">
            <a:avLst/>
          </a:prstGeom>
        </p:spPr>
      </p:pic>
      <p:pic>
        <p:nvPicPr>
          <p:cNvPr id="24" name="Nahraný zvu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0296" y="2702099"/>
            <a:ext cx="609600" cy="609600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2278503" y="1895544"/>
            <a:ext cx="40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1.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493532" y="2822233"/>
            <a:ext cx="4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2.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0140745" y="2536379"/>
            <a:ext cx="4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5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2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3.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Ukázka psaní </a:t>
            </a:r>
            <a:r>
              <a:rPr lang="cs-CZ" b="1" dirty="0" smtClean="0"/>
              <a:t>slabiky mě </a:t>
            </a:r>
            <a:endParaRPr lang="cs-CZ" b="1" dirty="0"/>
          </a:p>
        </p:txBody>
      </p:sp>
      <p:pic>
        <p:nvPicPr>
          <p:cNvPr id="4" name="video-158651866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197947" y="1250237"/>
            <a:ext cx="3432831" cy="61781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881" y="365125"/>
            <a:ext cx="2763345" cy="31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4.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Uvolnění ruky </a:t>
            </a:r>
            <a:r>
              <a:rPr lang="cs-CZ" b="1" dirty="0" smtClean="0"/>
              <a:t>s říkadly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VLAŠTOVIČKA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31890" y="1825625"/>
            <a:ext cx="346341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	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389" y="1027906"/>
            <a:ext cx="4502775" cy="3721508"/>
          </a:xfrm>
          <a:prstGeom prst="rect">
            <a:avLst/>
          </a:prstGeom>
        </p:spPr>
      </p:pic>
      <p:pic>
        <p:nvPicPr>
          <p:cNvPr id="11" name="vlaštovič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029" y="2888660"/>
            <a:ext cx="5689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4.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Uvolnění ruky </a:t>
            </a:r>
            <a:r>
              <a:rPr lang="cs-CZ" b="1" dirty="0" smtClean="0"/>
              <a:t>s říkadly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DĚDEČEK MATĚJ  	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b="3781"/>
          <a:stretch/>
        </p:blipFill>
        <p:spPr>
          <a:xfrm>
            <a:off x="7704163" y="988441"/>
            <a:ext cx="3465282" cy="4710322"/>
          </a:xfrm>
          <a:prstGeom prst="rect">
            <a:avLst/>
          </a:prstGeom>
        </p:spPr>
      </p:pic>
      <p:pic>
        <p:nvPicPr>
          <p:cNvPr id="6" name="dědeček matě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440" y="3054758"/>
            <a:ext cx="5397909" cy="30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4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4.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Uvolnění ruky </a:t>
            </a:r>
            <a:r>
              <a:rPr lang="cs-CZ" b="1" dirty="0" smtClean="0"/>
              <a:t>s říkadly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DELFÍNI V MOŘI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416" y="1690688"/>
            <a:ext cx="3001912" cy="3827574"/>
          </a:xfrm>
          <a:prstGeom prst="rect">
            <a:avLst/>
          </a:prstGeom>
        </p:spPr>
      </p:pic>
      <p:pic>
        <p:nvPicPr>
          <p:cNvPr id="5" name="delfí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23" y="3097161"/>
            <a:ext cx="5191432" cy="29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4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61948FEC49E54B81F41DFCDCA95CD1" ma:contentTypeVersion="11" ma:contentTypeDescription="Vytvoří nový dokument" ma:contentTypeScope="" ma:versionID="d22f696fac29d3b6d4088f9b2ee9b867">
  <xsd:schema xmlns:xsd="http://www.w3.org/2001/XMLSchema" xmlns:xs="http://www.w3.org/2001/XMLSchema" xmlns:p="http://schemas.microsoft.com/office/2006/metadata/properties" xmlns:ns3="33761442-4faa-457f-a564-b001f0609fff" xmlns:ns4="0c5109be-853a-4226-b143-c7a5f16e0e59" targetNamespace="http://schemas.microsoft.com/office/2006/metadata/properties" ma:root="true" ma:fieldsID="d1fa09ec868439dc7dd4481c140cedfb" ns3:_="" ns4:_="">
    <xsd:import namespace="33761442-4faa-457f-a564-b001f0609fff"/>
    <xsd:import namespace="0c5109be-853a-4226-b143-c7a5f16e0e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61442-4faa-457f-a564-b001f0609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109be-853a-4226-b143-c7a5f16e0e5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BB5AFD-F0B9-4153-A137-8AEA15FDED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761442-4faa-457f-a564-b001f0609fff"/>
    <ds:schemaRef ds:uri="0c5109be-853a-4226-b143-c7a5f16e0e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5498AC-2D9E-4B76-84CF-990269146772}">
  <ds:schemaRefs>
    <ds:schemaRef ds:uri="http://schemas.microsoft.com/office/2006/metadata/properties"/>
    <ds:schemaRef ds:uri="http://purl.org/dc/terms/"/>
    <ds:schemaRef ds:uri="http://purl.org/dc/elements/1.1/"/>
    <ds:schemaRef ds:uri="33761442-4faa-457f-a564-b001f0609fff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0c5109be-853a-4226-b143-c7a5f16e0e5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056EDE-F800-432B-8BF4-D16A1F0F5C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288</Words>
  <Application>Microsoft Office PowerPoint</Application>
  <PresentationFormat>Širokoúhlá obrazovka</PresentationFormat>
  <Paragraphs>60</Paragraphs>
  <Slides>14</Slides>
  <Notes>3</Notes>
  <HiddenSlides>0</HiddenSlides>
  <MMClips>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Motiv Office</vt:lpstr>
      <vt:lpstr>Fakultní učitel jako facilitátor kvalitní přípravy budoucích učitelů mateřských škol a 1. stupně ZŠ</vt:lpstr>
      <vt:lpstr>Prezentace aplikace PowerPoint</vt:lpstr>
      <vt:lpstr>1. Opakování slabiky Mě, mě </vt:lpstr>
      <vt:lpstr>2. Rozpočítadlo </vt:lpstr>
      <vt:lpstr>3. Psaní Me, me ve vzduchu </vt:lpstr>
      <vt:lpstr>3. Ukázka psaní slabiky mě </vt:lpstr>
      <vt:lpstr>4. Uvolnění ruky s říkadly </vt:lpstr>
      <vt:lpstr>4. Uvolnění ruky s říkadly </vt:lpstr>
      <vt:lpstr>4. Uvolnění ruky s říkadly </vt:lpstr>
      <vt:lpstr>5. Správné sezení při psaní </vt:lpstr>
      <vt:lpstr>6. Správné držení tužky/pera </vt:lpstr>
      <vt:lpstr>7. Správné natočení sešitu </vt:lpstr>
      <vt:lpstr>8. Psaní do písanky </vt:lpstr>
      <vt:lpstr>Fakultní učitel jako facilitátor kvalitní přípravy budoucích učitelů mateřských škol a 1. stupně ZŠ</vt:lpstr>
    </vt:vector>
  </TitlesOfParts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Psaní slabiky Mě, mě</dc:title>
  <dc:creator>Jana Černocká</dc:creator>
  <cp:lastModifiedBy>Viktor Pacholík</cp:lastModifiedBy>
  <cp:revision>62</cp:revision>
  <dcterms:created xsi:type="dcterms:W3CDTF">2020-04-10T08:27:13Z</dcterms:created>
  <dcterms:modified xsi:type="dcterms:W3CDTF">2020-05-28T19:30:52Z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0x010100E461948FEC49E54B81F41DFCDCA95CD1</vt:lpwstr>
  </property>
</Properties>
</file>