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858000" cy="9144000"/>
  <p:embeddedFontLst>
    <p:embeddedFont>
      <p:font typeface="Source Sans Pro Semibold" pitchFamily="34" charset="-18"/>
      <p:bold r:id="rId10"/>
      <p:boldItalic r:id="rId11"/>
    </p:embeddedFont>
    <p:embeddedFont>
      <p:font typeface="Berlin CE" pitchFamily="2" charset="0"/>
      <p:regular r:id="rId12"/>
      <p:bold r:id="rId13"/>
    </p:embeddedFont>
    <p:embeddedFont>
      <p:font typeface="Source Sans Pro Bold" pitchFamily="34" charset="-18"/>
      <p:bold r:id="rId14"/>
    </p:embeddedFont>
    <p:embeddedFont>
      <p:font typeface="Source sans Pro" pitchFamily="34" charset="-18"/>
      <p:regular r:id="rId15"/>
      <p:bold r:id="rId16"/>
      <p:italic r:id="rId17"/>
      <p:boldItalic r:id="rId18"/>
    </p:embeddedFont>
    <p:embeddedFont>
      <p:font typeface="Calibri" pitchFamily="34" charset="0"/>
      <p:regular r:id="rId19"/>
      <p:bold r:id="rId20"/>
      <p:italic r:id="rId21"/>
      <p:boldItalic r:id="rId22"/>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5C28"/>
    <a:srgbClr val="642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9B9CC-48FD-46F0-BE95-57B0AFA539FB}" type="datetimeFigureOut">
              <a:rPr lang="cs-CZ" smtClean="0"/>
              <a:t>29.01.2016</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3BCD96-B447-4F8F-BF20-EC3D773D7213}" type="slidenum">
              <a:rPr lang="cs-CZ" smtClean="0"/>
              <a:t>‹#›</a:t>
            </a:fld>
            <a:endParaRPr lang="cs-CZ"/>
          </a:p>
        </p:txBody>
      </p:sp>
    </p:spTree>
    <p:extLst>
      <p:ext uri="{BB962C8B-B14F-4D97-AF65-F5344CB8AC3E}">
        <p14:creationId xmlns:p14="http://schemas.microsoft.com/office/powerpoint/2010/main" val="7421192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19B4E-FAE7-4854-9018-49E74BACA333}" type="datetimeFigureOut">
              <a:rPr lang="cs-CZ" smtClean="0"/>
              <a:t>29.01.2016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94D59-967E-455B-94A7-AB61284CF9E1}" type="slidenum">
              <a:rPr lang="cs-CZ" smtClean="0"/>
              <a:t>‹#›</a:t>
            </a:fld>
            <a:endParaRPr lang="cs-CZ"/>
          </a:p>
        </p:txBody>
      </p:sp>
    </p:spTree>
    <p:extLst>
      <p:ext uri="{BB962C8B-B14F-4D97-AF65-F5344CB8AC3E}">
        <p14:creationId xmlns:p14="http://schemas.microsoft.com/office/powerpoint/2010/main" val="7037513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51060559-0E3E-47A8-9F24-BFA1E45EF5F8}" type="datetime1">
              <a:rPr lang="cs-CZ" smtClean="0"/>
              <a:t>29.01.2016</a:t>
            </a:fld>
            <a:endParaRPr lang="cs-CZ"/>
          </a:p>
        </p:txBody>
      </p:sp>
      <p:sp>
        <p:nvSpPr>
          <p:cNvPr id="5" name="Footer Placeholder 4"/>
          <p:cNvSpPr>
            <a:spLocks noGrp="1"/>
          </p:cNvSpPr>
          <p:nvPr>
            <p:ph type="ftr" sz="quarter" idx="11"/>
          </p:nvPr>
        </p:nvSpPr>
        <p:spPr/>
        <p:txBody>
          <a:bodyPr/>
          <a:lstStyle/>
          <a:p>
            <a:r>
              <a:rPr lang="en-US" smtClean="0"/>
              <a:t>Title, Name Surname (edit in Header &amp; Footer)</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79034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0DC50EB7-4455-444A-878B-2A00A05F8593}" type="datetime1">
              <a:rPr lang="cs-CZ" smtClean="0"/>
              <a:t>29.01.2016</a:t>
            </a:fld>
            <a:endParaRPr lang="cs-CZ"/>
          </a:p>
        </p:txBody>
      </p:sp>
      <p:sp>
        <p:nvSpPr>
          <p:cNvPr id="5" name="Footer Placeholder 4"/>
          <p:cNvSpPr>
            <a:spLocks noGrp="1"/>
          </p:cNvSpPr>
          <p:nvPr>
            <p:ph type="ftr" sz="quarter" idx="11"/>
          </p:nvPr>
        </p:nvSpPr>
        <p:spPr/>
        <p:txBody>
          <a:bodyPr/>
          <a:lstStyle/>
          <a:p>
            <a:r>
              <a:rPr lang="en-US" smtClean="0"/>
              <a:t>Title, Name Surname (edit in Header &amp; Footer)</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05186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32DAD365-DD9A-4EE0-83CD-9BB231DCE468}" type="datetime1">
              <a:rPr lang="cs-CZ" smtClean="0"/>
              <a:t>29.01.2016</a:t>
            </a:fld>
            <a:endParaRPr lang="cs-CZ"/>
          </a:p>
        </p:txBody>
      </p:sp>
      <p:sp>
        <p:nvSpPr>
          <p:cNvPr id="5" name="Footer Placeholder 4"/>
          <p:cNvSpPr>
            <a:spLocks noGrp="1"/>
          </p:cNvSpPr>
          <p:nvPr>
            <p:ph type="ftr" sz="quarter" idx="11"/>
          </p:nvPr>
        </p:nvSpPr>
        <p:spPr/>
        <p:txBody>
          <a:bodyPr/>
          <a:lstStyle/>
          <a:p>
            <a:r>
              <a:rPr lang="en-US" smtClean="0"/>
              <a:t>Title, Name Surname (edit in Header &amp; Footer)</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63225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61603E2-5971-4655-8123-382058124027}" type="datetime1">
              <a:rPr lang="cs-CZ" smtClean="0"/>
              <a:t>29.01.2016</a:t>
            </a:fld>
            <a:endParaRPr lang="cs-CZ"/>
          </a:p>
        </p:txBody>
      </p:sp>
      <p:sp>
        <p:nvSpPr>
          <p:cNvPr id="5" name="Footer Placeholder 4"/>
          <p:cNvSpPr>
            <a:spLocks noGrp="1"/>
          </p:cNvSpPr>
          <p:nvPr>
            <p:ph type="ftr" sz="quarter" idx="11"/>
          </p:nvPr>
        </p:nvSpPr>
        <p:spPr/>
        <p:txBody>
          <a:bodyPr/>
          <a:lstStyle/>
          <a:p>
            <a:r>
              <a:rPr lang="en-US" smtClean="0"/>
              <a:t>Title, Name Surname (edit in Header &amp; Footer)</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89419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89348-5770-43A0-A931-F0DBA2A3C915}" type="datetime1">
              <a:rPr lang="cs-CZ" smtClean="0"/>
              <a:t>29.01.2016</a:t>
            </a:fld>
            <a:endParaRPr lang="cs-CZ"/>
          </a:p>
        </p:txBody>
      </p:sp>
      <p:sp>
        <p:nvSpPr>
          <p:cNvPr id="5" name="Footer Placeholder 4"/>
          <p:cNvSpPr>
            <a:spLocks noGrp="1"/>
          </p:cNvSpPr>
          <p:nvPr>
            <p:ph type="ftr" sz="quarter" idx="11"/>
          </p:nvPr>
        </p:nvSpPr>
        <p:spPr/>
        <p:txBody>
          <a:bodyPr/>
          <a:lstStyle/>
          <a:p>
            <a:r>
              <a:rPr lang="en-US" smtClean="0"/>
              <a:t>Title, Name Surname (edit in Header &amp; Footer)</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7335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BDCCF8B8-2626-4DDE-B44E-510CA715B0D4}" type="datetime1">
              <a:rPr lang="cs-CZ" smtClean="0"/>
              <a:t>29.01.2016</a:t>
            </a:fld>
            <a:endParaRPr lang="cs-CZ"/>
          </a:p>
        </p:txBody>
      </p:sp>
      <p:sp>
        <p:nvSpPr>
          <p:cNvPr id="6" name="Footer Placeholder 5"/>
          <p:cNvSpPr>
            <a:spLocks noGrp="1"/>
          </p:cNvSpPr>
          <p:nvPr>
            <p:ph type="ftr" sz="quarter" idx="11"/>
          </p:nvPr>
        </p:nvSpPr>
        <p:spPr/>
        <p:txBody>
          <a:bodyPr/>
          <a:lstStyle/>
          <a:p>
            <a:r>
              <a:rPr lang="en-US" smtClean="0"/>
              <a:t>Title, Name Surname (edit in Header &amp; Footer)</a:t>
            </a:r>
            <a:endParaRPr lang="cs-CZ"/>
          </a:p>
        </p:txBody>
      </p:sp>
      <p:sp>
        <p:nvSpPr>
          <p:cNvPr id="7" name="Slide Number Placeholder 6"/>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404459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C7D56904-E481-42A2-B0DD-5EF9E4C64D72}" type="datetime1">
              <a:rPr lang="cs-CZ" smtClean="0"/>
              <a:t>29.01.2016</a:t>
            </a:fld>
            <a:endParaRPr lang="cs-CZ"/>
          </a:p>
        </p:txBody>
      </p:sp>
      <p:sp>
        <p:nvSpPr>
          <p:cNvPr id="8" name="Footer Placeholder 7"/>
          <p:cNvSpPr>
            <a:spLocks noGrp="1"/>
          </p:cNvSpPr>
          <p:nvPr>
            <p:ph type="ftr" sz="quarter" idx="11"/>
          </p:nvPr>
        </p:nvSpPr>
        <p:spPr/>
        <p:txBody>
          <a:bodyPr/>
          <a:lstStyle/>
          <a:p>
            <a:r>
              <a:rPr lang="en-US" smtClean="0"/>
              <a:t>Title, Name Surname (edit in Header &amp; Footer)</a:t>
            </a:r>
            <a:endParaRPr lang="cs-CZ"/>
          </a:p>
        </p:txBody>
      </p:sp>
      <p:sp>
        <p:nvSpPr>
          <p:cNvPr id="9" name="Slide Number Placeholder 8"/>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76994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6F5D275C-7DF3-4117-827A-6BB26205DF2C}" type="datetime1">
              <a:rPr lang="cs-CZ" smtClean="0"/>
              <a:t>29.01.2016</a:t>
            </a:fld>
            <a:endParaRPr lang="cs-CZ"/>
          </a:p>
        </p:txBody>
      </p:sp>
      <p:sp>
        <p:nvSpPr>
          <p:cNvPr id="4" name="Footer Placeholder 3"/>
          <p:cNvSpPr>
            <a:spLocks noGrp="1"/>
          </p:cNvSpPr>
          <p:nvPr>
            <p:ph type="ftr" sz="quarter" idx="11"/>
          </p:nvPr>
        </p:nvSpPr>
        <p:spPr/>
        <p:txBody>
          <a:bodyPr/>
          <a:lstStyle/>
          <a:p>
            <a:r>
              <a:rPr lang="en-US" smtClean="0"/>
              <a:t>Title, Name Surname (edit in Header &amp; Footer)</a:t>
            </a:r>
            <a:endParaRPr lang="cs-CZ"/>
          </a:p>
        </p:txBody>
      </p:sp>
      <p:sp>
        <p:nvSpPr>
          <p:cNvPr id="5" name="Slide Number Placeholder 4"/>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02972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75C9F-B7A3-4291-8F38-2ED0C93F10E0}" type="datetime1">
              <a:rPr lang="cs-CZ" smtClean="0"/>
              <a:t>29.01.2016</a:t>
            </a:fld>
            <a:endParaRPr lang="cs-CZ"/>
          </a:p>
        </p:txBody>
      </p:sp>
      <p:sp>
        <p:nvSpPr>
          <p:cNvPr id="3" name="Footer Placeholder 2"/>
          <p:cNvSpPr>
            <a:spLocks noGrp="1"/>
          </p:cNvSpPr>
          <p:nvPr>
            <p:ph type="ftr" sz="quarter" idx="11"/>
          </p:nvPr>
        </p:nvSpPr>
        <p:spPr/>
        <p:txBody>
          <a:bodyPr/>
          <a:lstStyle/>
          <a:p>
            <a:r>
              <a:rPr lang="en-US" smtClean="0"/>
              <a:t>Title, Name Surname (edit in Header &amp; Footer)</a:t>
            </a:r>
            <a:endParaRPr lang="cs-CZ"/>
          </a:p>
        </p:txBody>
      </p:sp>
      <p:sp>
        <p:nvSpPr>
          <p:cNvPr id="4" name="Slide Number Placeholder 3"/>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08797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79DCA-D99A-4C60-84E3-F831CBB03489}" type="datetime1">
              <a:rPr lang="cs-CZ" smtClean="0"/>
              <a:t>29.01.2016</a:t>
            </a:fld>
            <a:endParaRPr lang="cs-CZ"/>
          </a:p>
        </p:txBody>
      </p:sp>
      <p:sp>
        <p:nvSpPr>
          <p:cNvPr id="6" name="Footer Placeholder 5"/>
          <p:cNvSpPr>
            <a:spLocks noGrp="1"/>
          </p:cNvSpPr>
          <p:nvPr>
            <p:ph type="ftr" sz="quarter" idx="11"/>
          </p:nvPr>
        </p:nvSpPr>
        <p:spPr/>
        <p:txBody>
          <a:bodyPr/>
          <a:lstStyle/>
          <a:p>
            <a:r>
              <a:rPr lang="en-US" smtClean="0"/>
              <a:t>Title, Name Surname (edit in Header &amp; Footer)</a:t>
            </a:r>
            <a:endParaRPr lang="cs-CZ"/>
          </a:p>
        </p:txBody>
      </p:sp>
      <p:sp>
        <p:nvSpPr>
          <p:cNvPr id="7" name="Slide Number Placeholder 6"/>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53767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426C1-D9AA-4297-B571-C78B60BDCE41}" type="datetime1">
              <a:rPr lang="cs-CZ" smtClean="0"/>
              <a:t>29.01.2016</a:t>
            </a:fld>
            <a:endParaRPr lang="cs-CZ"/>
          </a:p>
        </p:txBody>
      </p:sp>
      <p:sp>
        <p:nvSpPr>
          <p:cNvPr id="6" name="Footer Placeholder 5"/>
          <p:cNvSpPr>
            <a:spLocks noGrp="1"/>
          </p:cNvSpPr>
          <p:nvPr>
            <p:ph type="ftr" sz="quarter" idx="11"/>
          </p:nvPr>
        </p:nvSpPr>
        <p:spPr/>
        <p:txBody>
          <a:bodyPr/>
          <a:lstStyle/>
          <a:p>
            <a:r>
              <a:rPr lang="en-US" smtClean="0"/>
              <a:t>Title, Name Surname (edit in Header &amp; Footer)</a:t>
            </a:r>
            <a:endParaRPr lang="cs-CZ"/>
          </a:p>
        </p:txBody>
      </p:sp>
      <p:sp>
        <p:nvSpPr>
          <p:cNvPr id="7" name="Slide Number Placeholder 6"/>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1868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BA78-5160-4864-B148-728C801F4F46}" type="datetime1">
              <a:rPr lang="cs-CZ" smtClean="0"/>
              <a:t>29.01.2016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Title, Name Surname (edit in Header &amp; Footer)</a:t>
            </a:r>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CF089-6BD9-4FF9-8F05-3BF27D933551}" type="slidenum">
              <a:rPr lang="cs-CZ" smtClean="0"/>
              <a:t>‹#›</a:t>
            </a:fld>
            <a:endParaRPr lang="cs-CZ"/>
          </a:p>
        </p:txBody>
      </p:sp>
    </p:spTree>
    <p:extLst>
      <p:ext uri="{BB962C8B-B14F-4D97-AF65-F5344CB8AC3E}">
        <p14:creationId xmlns:p14="http://schemas.microsoft.com/office/powerpoint/2010/main" val="919405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787" y="1463669"/>
            <a:ext cx="3456384" cy="3456384"/>
          </a:xfrm>
          <a:prstGeom prst="rect">
            <a:avLst/>
          </a:prstGeom>
        </p:spPr>
      </p:pic>
      <p:sp>
        <p:nvSpPr>
          <p:cNvPr id="2" name="Title 1"/>
          <p:cNvSpPr>
            <a:spLocks noGrp="1"/>
          </p:cNvSpPr>
          <p:nvPr>
            <p:ph type="ctrTitle"/>
          </p:nvPr>
        </p:nvSpPr>
        <p:spPr>
          <a:xfrm>
            <a:off x="685800" y="2276872"/>
            <a:ext cx="7772400" cy="1470025"/>
          </a:xfrm>
        </p:spPr>
        <p:txBody>
          <a:bodyPr/>
          <a:lstStyle/>
          <a:p>
            <a:r>
              <a:rPr lang="cs-CZ" dirty="0" smtClean="0">
                <a:solidFill>
                  <a:schemeClr val="bg1"/>
                </a:solidFill>
              </a:rPr>
              <a:t>Presentation Title</a:t>
            </a:r>
            <a:endParaRPr lang="cs-CZ" dirty="0">
              <a:solidFill>
                <a:schemeClr val="bg1"/>
              </a:solidFill>
            </a:endParaRPr>
          </a:p>
        </p:txBody>
      </p:sp>
      <p:sp>
        <p:nvSpPr>
          <p:cNvPr id="3" name="Subtitle 2"/>
          <p:cNvSpPr>
            <a:spLocks noGrp="1"/>
          </p:cNvSpPr>
          <p:nvPr>
            <p:ph type="subTitle" idx="1"/>
          </p:nvPr>
        </p:nvSpPr>
        <p:spPr>
          <a:xfrm>
            <a:off x="1331640" y="3356992"/>
            <a:ext cx="6400800" cy="1752600"/>
          </a:xfrm>
        </p:spPr>
        <p:txBody>
          <a:bodyPr>
            <a:normAutofit/>
          </a:bodyPr>
          <a:lstStyle/>
          <a:p>
            <a:r>
              <a:rPr lang="cs-CZ" sz="2800" i="1" dirty="0" smtClean="0">
                <a:solidFill>
                  <a:schemeClr val="bg1"/>
                </a:solidFill>
              </a:rPr>
              <a:t>Presentation Subtitle</a:t>
            </a:r>
            <a:endParaRPr lang="cs-CZ" sz="2800" i="1" dirty="0">
              <a:solidFill>
                <a:schemeClr val="bg1"/>
              </a:solidFill>
            </a:endParaRPr>
          </a:p>
        </p:txBody>
      </p:sp>
      <p:sp>
        <p:nvSpPr>
          <p:cNvPr id="4" name="Footer Placeholder 3"/>
          <p:cNvSpPr>
            <a:spLocks noGrp="1"/>
          </p:cNvSpPr>
          <p:nvPr>
            <p:ph type="ftr" sz="quarter" idx="11"/>
          </p:nvPr>
        </p:nvSpPr>
        <p:spPr>
          <a:xfrm>
            <a:off x="884312" y="6093296"/>
            <a:ext cx="2175520" cy="504056"/>
          </a:xfrm>
        </p:spPr>
        <p:txBody>
          <a:bodyPr/>
          <a:lstStyle/>
          <a:p>
            <a:pPr algn="l"/>
            <a:r>
              <a:rPr lang="en-US" sz="1100" dirty="0" smtClean="0">
                <a:solidFill>
                  <a:schemeClr val="bg1"/>
                </a:solidFill>
                <a:latin typeface="Berlin CE" pitchFamily="2" charset="0"/>
              </a:rPr>
              <a:t>Title, Name Surname</a:t>
            </a:r>
            <a:endParaRPr lang="cs-CZ" sz="1100" dirty="0" smtClean="0">
              <a:solidFill>
                <a:schemeClr val="bg1"/>
              </a:solidFill>
              <a:latin typeface="Berlin CE" pitchFamily="2" charset="0"/>
            </a:endParaRPr>
          </a:p>
          <a:p>
            <a:pPr algn="l"/>
            <a:r>
              <a:rPr lang="en-US" sz="1100" dirty="0" smtClean="0">
                <a:solidFill>
                  <a:schemeClr val="bg1"/>
                </a:solidFill>
                <a:latin typeface="Berlin CE" pitchFamily="2" charset="0"/>
              </a:rPr>
              <a:t>(edit in Header &amp; Footer)</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7" cy="2856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214850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6872"/>
            <a:ext cx="7702624" cy="1470025"/>
          </a:xfrm>
        </p:spPr>
        <p:txBody>
          <a:bodyPr/>
          <a:lstStyle/>
          <a:p>
            <a:r>
              <a:rPr lang="cs-CZ" dirty="0" smtClean="0"/>
              <a:t>1. </a:t>
            </a:r>
            <a:r>
              <a:rPr lang="cs-CZ" dirty="0" smtClean="0"/>
              <a:t>Chapter Title</a:t>
            </a:r>
            <a:endParaRPr lang="cs-CZ" dirty="0"/>
          </a:p>
        </p:txBody>
      </p:sp>
      <p:sp>
        <p:nvSpPr>
          <p:cNvPr id="3" name="Subtitle 2"/>
          <p:cNvSpPr>
            <a:spLocks noGrp="1"/>
          </p:cNvSpPr>
          <p:nvPr>
            <p:ph type="subTitle" idx="1"/>
          </p:nvPr>
        </p:nvSpPr>
        <p:spPr>
          <a:xfrm>
            <a:off x="1331640" y="3356992"/>
            <a:ext cx="6400800" cy="1752600"/>
          </a:xfrm>
        </p:spPr>
        <p:txBody>
          <a:bodyPr>
            <a:normAutofit/>
          </a:bodyPr>
          <a:lstStyle/>
          <a:p>
            <a:r>
              <a:rPr lang="cs-CZ" sz="2800" i="1" dirty="0" smtClean="0">
                <a:solidFill>
                  <a:srgbClr val="A95C28"/>
                </a:solidFill>
              </a:rPr>
              <a:t>Chapter Subtitle</a:t>
            </a:r>
            <a:endParaRPr lang="cs-CZ" sz="2800" i="1" dirty="0">
              <a:solidFill>
                <a:srgbClr val="A95C28"/>
              </a:solidFill>
            </a:endParaRPr>
          </a:p>
        </p:txBody>
      </p:sp>
      <p:sp>
        <p:nvSpPr>
          <p:cNvPr id="4" name="Footer Placeholder 3"/>
          <p:cNvSpPr>
            <a:spLocks noGrp="1"/>
          </p:cNvSpPr>
          <p:nvPr>
            <p:ph type="ftr" sz="quarter" idx="11"/>
          </p:nvPr>
        </p:nvSpPr>
        <p:spPr>
          <a:xfrm>
            <a:off x="884312" y="6093296"/>
            <a:ext cx="2175520" cy="504056"/>
          </a:xfrm>
        </p:spPr>
        <p:txBody>
          <a:bodyPr/>
          <a:lstStyle/>
          <a:p>
            <a:pPr algn="l"/>
            <a:r>
              <a:rPr lang="en-US" sz="1100" dirty="0" smtClean="0">
                <a:solidFill>
                  <a:schemeClr val="bg1"/>
                </a:solidFill>
                <a:latin typeface="Berlin CE" pitchFamily="2" charset="0"/>
              </a:rPr>
              <a:t>Title, Name Surname</a:t>
            </a:r>
            <a:endParaRPr lang="cs-CZ" sz="1100" dirty="0" smtClean="0">
              <a:solidFill>
                <a:schemeClr val="bg1"/>
              </a:solidFill>
              <a:latin typeface="Berlin CE" pitchFamily="2" charset="0"/>
            </a:endParaRPr>
          </a:p>
          <a:p>
            <a:pPr algn="l"/>
            <a:r>
              <a:rPr lang="en-US" sz="1100" dirty="0" smtClean="0">
                <a:solidFill>
                  <a:schemeClr val="bg1"/>
                </a:solidFill>
                <a:latin typeface="Berlin CE" pitchFamily="2" charset="0"/>
              </a:rPr>
              <a:t>(edit in Header &amp; Footer)</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6191849"/>
            <a:ext cx="1934717" cy="28566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6484" y="1700808"/>
            <a:ext cx="813542" cy="813542"/>
          </a:xfrm>
          <a:prstGeom prst="rect">
            <a:avLst/>
          </a:prstGeom>
        </p:spPr>
      </p:pic>
    </p:spTree>
    <p:extLst>
      <p:ext uri="{BB962C8B-B14F-4D97-AF65-F5344CB8AC3E}">
        <p14:creationId xmlns:p14="http://schemas.microsoft.com/office/powerpoint/2010/main" val="202815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620688"/>
            <a:ext cx="5230179" cy="1008112"/>
          </a:xfrm>
        </p:spPr>
        <p:txBody>
          <a:bodyPr>
            <a:normAutofit/>
          </a:bodyPr>
          <a:lstStyle/>
          <a:p>
            <a:pPr algn="l"/>
            <a:r>
              <a:rPr lang="cs-CZ" sz="3200" dirty="0" smtClean="0"/>
              <a:t>1.1 </a:t>
            </a:r>
            <a:r>
              <a:rPr lang="cs-CZ" sz="3200" dirty="0" smtClean="0"/>
              <a:t>Heading</a:t>
            </a:r>
            <a:endParaRPr lang="cs-CZ" sz="3200" dirty="0"/>
          </a:p>
        </p:txBody>
      </p:sp>
      <p:sp>
        <p:nvSpPr>
          <p:cNvPr id="3" name="Subtitle 2"/>
          <p:cNvSpPr>
            <a:spLocks noGrp="1"/>
          </p:cNvSpPr>
          <p:nvPr>
            <p:ph type="subTitle" idx="1"/>
          </p:nvPr>
        </p:nvSpPr>
        <p:spPr>
          <a:xfrm>
            <a:off x="3491880" y="1679206"/>
            <a:ext cx="5028750" cy="4198066"/>
          </a:xfrm>
        </p:spPr>
        <p:txBody>
          <a:bodyPr>
            <a:noAutofit/>
          </a:bodyPr>
          <a:lstStyle/>
          <a:p>
            <a:pPr algn="l"/>
            <a:r>
              <a:rPr lang="cs-CZ" sz="1500" dirty="0" smtClean="0">
                <a:solidFill>
                  <a:srgbClr val="A95C28"/>
                </a:solidFill>
                <a:latin typeface="Source Sans Pro Semibold" pitchFamily="34" charset="-18"/>
              </a:rPr>
              <a:t>Lorem ipsum dolor sit amet, consectetuer adipiscing elit. Vivamus ac leo pretium faucibus. Excepteur sint occaecat cupidatat non proident, sunt in culpa qui officia deserunt mollit anim id est laborum. Integer vulputate sem a nibh rutrum consequat. Itaque earum rerum hic tenetur a sapiente delectus, ut aut reiciendis voluptatibus maiores.</a:t>
            </a:r>
          </a:p>
          <a:p>
            <a:pPr algn="l"/>
            <a:endParaRPr lang="cs-CZ" sz="1500" dirty="0" smtClean="0">
              <a:solidFill>
                <a:srgbClr val="642721"/>
              </a:solidFill>
              <a:latin typeface="Source Sans Pro Semibold" pitchFamily="34" charset="-18"/>
            </a:endParaRPr>
          </a:p>
          <a:p>
            <a:pPr marL="285750" indent="-285750" algn="l">
              <a:buBlip>
                <a:blip r:embed="rId4"/>
              </a:buBlip>
            </a:pPr>
            <a:r>
              <a:rPr lang="cs-CZ" sz="1500" dirty="0" smtClean="0">
                <a:solidFill>
                  <a:schemeClr val="tx1"/>
                </a:solidFill>
                <a:latin typeface="Source Sans Pro Semibold" pitchFamily="34" charset="-18"/>
              </a:rPr>
              <a:t>Nam nec tellus a odio tincidunt auctor</a:t>
            </a:r>
          </a:p>
          <a:p>
            <a:pPr marL="285750" indent="-285750" algn="l">
              <a:buBlip>
                <a:blip r:embed="rId4"/>
              </a:buBlip>
            </a:pPr>
            <a:r>
              <a:rPr lang="cs-CZ" sz="1500" dirty="0" smtClean="0">
                <a:solidFill>
                  <a:schemeClr val="tx1"/>
                </a:solidFill>
                <a:latin typeface="Source Sans Pro Semibold" pitchFamily="34" charset="-18"/>
              </a:rPr>
              <a:t>Sed non  mauris vitae erat consequat</a:t>
            </a:r>
          </a:p>
          <a:p>
            <a:pPr marL="285750" indent="-285750" algn="l">
              <a:buBlip>
                <a:blip r:embed="rId4"/>
              </a:buBlip>
            </a:pPr>
            <a:r>
              <a:rPr lang="cs-CZ" sz="1500" dirty="0" smtClean="0">
                <a:solidFill>
                  <a:schemeClr val="tx1"/>
                </a:solidFill>
                <a:latin typeface="Source Sans Pro Semibold" pitchFamily="34" charset="-18"/>
              </a:rPr>
              <a:t>Class aptent taciti sociosqu ad litora</a:t>
            </a:r>
          </a:p>
          <a:p>
            <a:pPr marL="285750" indent="-285750" algn="l">
              <a:buBlip>
                <a:blip r:embed="rId4"/>
              </a:buBlip>
            </a:pPr>
            <a:r>
              <a:rPr lang="cs-CZ" sz="1500" dirty="0" smtClean="0">
                <a:solidFill>
                  <a:schemeClr val="tx1"/>
                </a:solidFill>
                <a:latin typeface="Source Sans Pro Semibold" pitchFamily="34" charset="-18"/>
              </a:rPr>
              <a:t>Mauris ine in orci enim</a:t>
            </a:r>
            <a:endParaRPr lang="cs-CZ" sz="1500" dirty="0">
              <a:solidFill>
                <a:schemeClr val="tx1"/>
              </a:solidFill>
              <a:latin typeface="Source Sans Pro Semibold" pitchFamily="34" charset="-18"/>
            </a:endParaRPr>
          </a:p>
        </p:txBody>
      </p:sp>
      <p:sp>
        <p:nvSpPr>
          <p:cNvPr id="4" name="Footer Placeholder 3"/>
          <p:cNvSpPr>
            <a:spLocks noGrp="1"/>
          </p:cNvSpPr>
          <p:nvPr>
            <p:ph type="ftr" sz="quarter" idx="11"/>
          </p:nvPr>
        </p:nvSpPr>
        <p:spPr>
          <a:xfrm>
            <a:off x="884312" y="6093296"/>
            <a:ext cx="2175520" cy="504056"/>
          </a:xfrm>
        </p:spPr>
        <p:txBody>
          <a:bodyPr/>
          <a:lstStyle/>
          <a:p>
            <a:pPr algn="l"/>
            <a:r>
              <a:rPr lang="en-US" sz="1100" dirty="0" smtClean="0">
                <a:solidFill>
                  <a:schemeClr val="bg1"/>
                </a:solidFill>
                <a:latin typeface="Berlin CE" pitchFamily="2" charset="0"/>
              </a:rPr>
              <a:t>Title, Name Surname</a:t>
            </a:r>
            <a:endParaRPr lang="cs-CZ" sz="1100" dirty="0" smtClean="0">
              <a:solidFill>
                <a:schemeClr val="bg1"/>
              </a:solidFill>
              <a:latin typeface="Berlin CE" pitchFamily="2" charset="0"/>
            </a:endParaRPr>
          </a:p>
          <a:p>
            <a:pPr algn="l"/>
            <a:r>
              <a:rPr lang="en-US" sz="1100" dirty="0" smtClean="0">
                <a:solidFill>
                  <a:schemeClr val="bg1"/>
                </a:solidFill>
                <a:latin typeface="Berlin CE" pitchFamily="2" charset="0"/>
              </a:rPr>
              <a:t>(edit in Header &amp; Footer)</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7" cy="28566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654" y="226937"/>
            <a:ext cx="2826178" cy="579435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6116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454" y="620688"/>
            <a:ext cx="5230179" cy="1008112"/>
          </a:xfrm>
        </p:spPr>
        <p:txBody>
          <a:bodyPr>
            <a:normAutofit/>
          </a:bodyPr>
          <a:lstStyle/>
          <a:p>
            <a:pPr algn="l"/>
            <a:r>
              <a:rPr lang="cs-CZ" sz="3200" dirty="0" smtClean="0"/>
              <a:t>1.2 </a:t>
            </a:r>
            <a:r>
              <a:rPr lang="cs-CZ" sz="3200" dirty="0" smtClean="0"/>
              <a:t>Heading</a:t>
            </a:r>
            <a:endParaRPr lang="cs-CZ" sz="3200" dirty="0"/>
          </a:p>
        </p:txBody>
      </p:sp>
      <p:sp>
        <p:nvSpPr>
          <p:cNvPr id="3" name="Subtitle 2"/>
          <p:cNvSpPr>
            <a:spLocks noGrp="1"/>
          </p:cNvSpPr>
          <p:nvPr>
            <p:ph type="subTitle" idx="1"/>
          </p:nvPr>
        </p:nvSpPr>
        <p:spPr>
          <a:xfrm>
            <a:off x="630444" y="1679206"/>
            <a:ext cx="5028750" cy="4198066"/>
          </a:xfrm>
        </p:spPr>
        <p:txBody>
          <a:bodyPr>
            <a:noAutofit/>
          </a:bodyPr>
          <a:lstStyle/>
          <a:p>
            <a:pPr algn="l"/>
            <a:r>
              <a:rPr lang="cs-CZ" sz="1500" dirty="0" smtClean="0">
                <a:solidFill>
                  <a:srgbClr val="A95C28"/>
                </a:solidFill>
                <a:latin typeface="Source Sans Pro Semibold" pitchFamily="34" charset="-18"/>
              </a:rPr>
              <a:t>Lorem ipsum dolor sit amet, consectetuer adipiscing elit. Vivamus ac leo pretium faucibus. Excepteur sint occaecat cupidatat non proident, sunt in culpa qui officia deserunt mollit anim id est laborum. Integer vulputate sem a nibh rutrum consequat. Itaque earum rerum hic tenetur a sapiente delectus, ut aut reiciendis voluptatibus maiores.</a:t>
            </a:r>
          </a:p>
          <a:p>
            <a:pPr algn="l"/>
            <a:endParaRPr lang="cs-CZ" sz="1500" dirty="0" smtClean="0">
              <a:solidFill>
                <a:srgbClr val="642721"/>
              </a:solidFill>
              <a:latin typeface="Source Sans Pro Semibold" pitchFamily="34" charset="-18"/>
            </a:endParaRPr>
          </a:p>
          <a:p>
            <a:pPr marL="342900" indent="-342900" algn="l">
              <a:buBlip>
                <a:blip r:embed="rId4"/>
              </a:buBlip>
            </a:pPr>
            <a:r>
              <a:rPr lang="cs-CZ" sz="1500" dirty="0" smtClean="0">
                <a:solidFill>
                  <a:schemeClr val="tx1"/>
                </a:solidFill>
                <a:latin typeface="Source Sans Pro Semibold" pitchFamily="34" charset="-18"/>
              </a:rPr>
              <a:t>Nam nec tellus a odio tincidunt auctor</a:t>
            </a:r>
          </a:p>
          <a:p>
            <a:pPr marL="342900" indent="-342900" algn="l">
              <a:buBlip>
                <a:blip r:embed="rId4"/>
              </a:buBlip>
            </a:pPr>
            <a:r>
              <a:rPr lang="cs-CZ" sz="1500" dirty="0" smtClean="0">
                <a:solidFill>
                  <a:schemeClr val="tx1"/>
                </a:solidFill>
                <a:latin typeface="Source Sans Pro Semibold" pitchFamily="34" charset="-18"/>
              </a:rPr>
              <a:t>Sed non  mauris vitae erat consequat</a:t>
            </a:r>
          </a:p>
          <a:p>
            <a:pPr marL="342900" indent="-342900" algn="l">
              <a:buBlip>
                <a:blip r:embed="rId4"/>
              </a:buBlip>
            </a:pPr>
            <a:r>
              <a:rPr lang="cs-CZ" sz="1500" dirty="0" smtClean="0">
                <a:solidFill>
                  <a:schemeClr val="tx1"/>
                </a:solidFill>
                <a:latin typeface="Source Sans Pro Semibold" pitchFamily="34" charset="-18"/>
              </a:rPr>
              <a:t>Class aptent taciti sociosqu ad litora</a:t>
            </a:r>
          </a:p>
          <a:p>
            <a:pPr marL="342900" indent="-342900" algn="l">
              <a:buBlip>
                <a:blip r:embed="rId4"/>
              </a:buBlip>
            </a:pPr>
            <a:r>
              <a:rPr lang="cs-CZ" sz="1500" dirty="0" smtClean="0">
                <a:solidFill>
                  <a:schemeClr val="tx1"/>
                </a:solidFill>
                <a:latin typeface="Source Sans Pro Semibold" pitchFamily="34" charset="-18"/>
              </a:rPr>
              <a:t>Mauris ine in orci enim</a:t>
            </a:r>
            <a:endParaRPr lang="cs-CZ" sz="1500" dirty="0">
              <a:solidFill>
                <a:schemeClr val="tx1"/>
              </a:solidFill>
              <a:latin typeface="Source Sans Pro Semibold" pitchFamily="34" charset="-18"/>
            </a:endParaRPr>
          </a:p>
        </p:txBody>
      </p:sp>
      <p:sp>
        <p:nvSpPr>
          <p:cNvPr id="4" name="Footer Placeholder 3"/>
          <p:cNvSpPr>
            <a:spLocks noGrp="1"/>
          </p:cNvSpPr>
          <p:nvPr>
            <p:ph type="ftr" sz="quarter" idx="11"/>
          </p:nvPr>
        </p:nvSpPr>
        <p:spPr>
          <a:xfrm>
            <a:off x="884312" y="6093296"/>
            <a:ext cx="2175520" cy="504056"/>
          </a:xfrm>
        </p:spPr>
        <p:txBody>
          <a:bodyPr/>
          <a:lstStyle/>
          <a:p>
            <a:pPr algn="l"/>
            <a:r>
              <a:rPr lang="en-US" sz="1100" dirty="0" smtClean="0">
                <a:solidFill>
                  <a:schemeClr val="bg1"/>
                </a:solidFill>
                <a:latin typeface="Berlin CE" pitchFamily="2" charset="0"/>
              </a:rPr>
              <a:t>Title, Name Surname</a:t>
            </a:r>
            <a:endParaRPr lang="cs-CZ" sz="1100" dirty="0" smtClean="0">
              <a:solidFill>
                <a:schemeClr val="bg1"/>
              </a:solidFill>
              <a:latin typeface="Berlin CE" pitchFamily="2" charset="0"/>
            </a:endParaRPr>
          </a:p>
          <a:p>
            <a:pPr algn="l"/>
            <a:r>
              <a:rPr lang="en-US" sz="1100" dirty="0" smtClean="0">
                <a:solidFill>
                  <a:schemeClr val="bg1"/>
                </a:solidFill>
                <a:latin typeface="Berlin CE" pitchFamily="2" charset="0"/>
              </a:rPr>
              <a:t>(edit in Header &amp; Footer)</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7" cy="28566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4168" y="226937"/>
            <a:ext cx="2826177" cy="579435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3008712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84312" y="6093296"/>
            <a:ext cx="2103512" cy="504056"/>
          </a:xfrm>
        </p:spPr>
        <p:txBody>
          <a:bodyPr/>
          <a:lstStyle/>
          <a:p>
            <a:pPr algn="l"/>
            <a:r>
              <a:rPr lang="en-US" sz="1100" dirty="0" smtClean="0">
                <a:solidFill>
                  <a:schemeClr val="bg1"/>
                </a:solidFill>
                <a:latin typeface="Berlin CE" pitchFamily="2" charset="0"/>
              </a:rPr>
              <a:t>Title, Name Surname</a:t>
            </a:r>
            <a:endParaRPr lang="cs-CZ" sz="1100" dirty="0" smtClean="0">
              <a:solidFill>
                <a:schemeClr val="bg1"/>
              </a:solidFill>
              <a:latin typeface="Berlin CE" pitchFamily="2" charset="0"/>
            </a:endParaRPr>
          </a:p>
          <a:p>
            <a:pPr algn="l"/>
            <a:r>
              <a:rPr lang="en-US" sz="1100" dirty="0" smtClean="0">
                <a:solidFill>
                  <a:schemeClr val="bg1"/>
                </a:solidFill>
                <a:latin typeface="Berlin CE" pitchFamily="2" charset="0"/>
              </a:rPr>
              <a:t>(edit in Header &amp; Footer)</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6191849"/>
            <a:ext cx="1934717" cy="28566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265943"/>
            <a:ext cx="8640960" cy="5750050"/>
          </a:xfrm>
          <a:prstGeom prst="rect">
            <a:avLst/>
          </a:prstGeom>
        </p:spPr>
      </p:pic>
      <p:sp>
        <p:nvSpPr>
          <p:cNvPr id="3" name="Subtitle 2"/>
          <p:cNvSpPr>
            <a:spLocks noGrp="1"/>
          </p:cNvSpPr>
          <p:nvPr>
            <p:ph type="subTitle" idx="1"/>
          </p:nvPr>
        </p:nvSpPr>
        <p:spPr>
          <a:xfrm>
            <a:off x="621763" y="5157192"/>
            <a:ext cx="3240360" cy="449069"/>
          </a:xfrm>
          <a:solidFill>
            <a:schemeClr val="bg1"/>
          </a:solidFill>
        </p:spPr>
        <p:txBody>
          <a:bodyPr anchor="ctr">
            <a:noAutofit/>
          </a:bodyPr>
          <a:lstStyle/>
          <a:p>
            <a:r>
              <a:rPr lang="cs-CZ" sz="1500" dirty="0" smtClean="0">
                <a:solidFill>
                  <a:schemeClr val="tx1"/>
                </a:solidFill>
                <a:latin typeface="Source Sans Pro Semibold" pitchFamily="34" charset="-18"/>
              </a:rPr>
              <a:t>Caption of the full-screen image</a:t>
            </a:r>
            <a:endParaRPr lang="cs-CZ" sz="1500" dirty="0">
              <a:solidFill>
                <a:schemeClr val="tx1"/>
              </a:solidFill>
              <a:latin typeface="Source Sans Pro Semibold" pitchFamily="34" charset="-18"/>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3392071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787" y="1463669"/>
            <a:ext cx="3456384" cy="3456384"/>
          </a:xfrm>
          <a:prstGeom prst="rect">
            <a:avLst/>
          </a:prstGeom>
        </p:spPr>
      </p:pic>
      <p:sp>
        <p:nvSpPr>
          <p:cNvPr id="2" name="Title 1"/>
          <p:cNvSpPr>
            <a:spLocks noGrp="1"/>
          </p:cNvSpPr>
          <p:nvPr>
            <p:ph type="ctrTitle"/>
          </p:nvPr>
        </p:nvSpPr>
        <p:spPr>
          <a:xfrm>
            <a:off x="685800" y="2276872"/>
            <a:ext cx="7772400" cy="1470025"/>
          </a:xfrm>
        </p:spPr>
        <p:txBody>
          <a:bodyPr/>
          <a:lstStyle/>
          <a:p>
            <a:r>
              <a:rPr lang="cs-CZ" dirty="0" smtClean="0">
                <a:solidFill>
                  <a:schemeClr val="bg1"/>
                </a:solidFill>
              </a:rPr>
              <a:t>Thanks for your attention</a:t>
            </a:r>
            <a:endParaRPr lang="cs-CZ" dirty="0">
              <a:solidFill>
                <a:schemeClr val="bg1"/>
              </a:solidFill>
            </a:endParaRPr>
          </a:p>
        </p:txBody>
      </p:sp>
      <p:sp>
        <p:nvSpPr>
          <p:cNvPr id="3" name="Subtitle 2"/>
          <p:cNvSpPr>
            <a:spLocks noGrp="1"/>
          </p:cNvSpPr>
          <p:nvPr>
            <p:ph type="subTitle" idx="1"/>
          </p:nvPr>
        </p:nvSpPr>
        <p:spPr>
          <a:xfrm>
            <a:off x="1331640" y="3356992"/>
            <a:ext cx="6400800" cy="1752600"/>
          </a:xfrm>
        </p:spPr>
        <p:txBody>
          <a:bodyPr>
            <a:normAutofit/>
          </a:bodyPr>
          <a:lstStyle/>
          <a:p>
            <a:r>
              <a:rPr lang="cs-CZ" sz="2800" i="1" dirty="0" smtClean="0">
                <a:solidFill>
                  <a:schemeClr val="bg1"/>
                </a:solidFill>
              </a:rPr>
              <a:t>Title, Name Surname</a:t>
            </a:r>
            <a:endParaRPr lang="cs-CZ" sz="2800" i="1" dirty="0">
              <a:solidFill>
                <a:schemeClr val="bg1"/>
              </a:solidFill>
            </a:endParaRPr>
          </a:p>
        </p:txBody>
      </p:sp>
      <p:sp>
        <p:nvSpPr>
          <p:cNvPr id="4" name="Footer Placeholder 3"/>
          <p:cNvSpPr>
            <a:spLocks noGrp="1"/>
          </p:cNvSpPr>
          <p:nvPr>
            <p:ph type="ftr" sz="quarter" idx="11"/>
          </p:nvPr>
        </p:nvSpPr>
        <p:spPr>
          <a:xfrm>
            <a:off x="884312" y="6093296"/>
            <a:ext cx="2175520" cy="504056"/>
          </a:xfrm>
        </p:spPr>
        <p:txBody>
          <a:bodyPr/>
          <a:lstStyle/>
          <a:p>
            <a:pPr algn="l"/>
            <a:r>
              <a:rPr lang="en-US" sz="1100" dirty="0" smtClean="0">
                <a:solidFill>
                  <a:schemeClr val="bg1"/>
                </a:solidFill>
                <a:latin typeface="Berlin CE" pitchFamily="2" charset="0"/>
              </a:rPr>
              <a:t>Title, Name Surname</a:t>
            </a:r>
            <a:endParaRPr lang="cs-CZ" sz="1100" dirty="0" smtClean="0">
              <a:solidFill>
                <a:schemeClr val="bg1"/>
              </a:solidFill>
              <a:latin typeface="Berlin CE" pitchFamily="2" charset="0"/>
            </a:endParaRPr>
          </a:p>
          <a:p>
            <a:pPr algn="l"/>
            <a:r>
              <a:rPr lang="en-US" sz="1100" dirty="0" smtClean="0">
                <a:solidFill>
                  <a:schemeClr val="bg1"/>
                </a:solidFill>
                <a:latin typeface="Berlin CE" pitchFamily="2" charset="0"/>
              </a:rPr>
              <a:t>(edit in Header &amp; Footer)</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7" cy="2856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92671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HS UTB">
      <a:majorFont>
        <a:latin typeface="Source Sans Pro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197</Words>
  <Application>Microsoft Office PowerPoint</Application>
  <PresentationFormat>On-screen Show (4:3)</PresentationFormat>
  <Paragraphs>39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Source Sans Pro Semibold</vt:lpstr>
      <vt:lpstr>Berlin CE</vt:lpstr>
      <vt:lpstr>Source Sans Pro Bold</vt:lpstr>
      <vt:lpstr>Source sans Pro</vt:lpstr>
      <vt:lpstr>Calibri</vt:lpstr>
      <vt:lpstr>Office Theme</vt:lpstr>
      <vt:lpstr>Presentation Title</vt:lpstr>
      <vt:lpstr>1. Chapter Title</vt:lpstr>
      <vt:lpstr>1.1 Heading</vt:lpstr>
      <vt:lpstr>1.2 Heading</vt:lpstr>
      <vt:lpstr>PowerPoint Presentation</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MK</cp:lastModifiedBy>
  <cp:revision>14</cp:revision>
  <dcterms:created xsi:type="dcterms:W3CDTF">2016-01-28T21:16:43Z</dcterms:created>
  <dcterms:modified xsi:type="dcterms:W3CDTF">2016-01-29T01:14:51Z</dcterms:modified>
</cp:coreProperties>
</file>