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648" r:id="rId5"/>
  </p:sldMasterIdLst>
  <p:notesMasterIdLst>
    <p:notesMasterId r:id="rId28"/>
  </p:notesMasterIdLst>
  <p:handoutMasterIdLst>
    <p:handoutMasterId r:id="rId29"/>
  </p:handoutMasterIdLst>
  <p:sldIdLst>
    <p:sldId id="257" r:id="rId6"/>
    <p:sldId id="289" r:id="rId7"/>
    <p:sldId id="285" r:id="rId8"/>
    <p:sldId id="276" r:id="rId9"/>
    <p:sldId id="299" r:id="rId10"/>
    <p:sldId id="297" r:id="rId11"/>
    <p:sldId id="298" r:id="rId12"/>
    <p:sldId id="301" r:id="rId13"/>
    <p:sldId id="258" r:id="rId14"/>
    <p:sldId id="288" r:id="rId15"/>
    <p:sldId id="286" r:id="rId16"/>
    <p:sldId id="284" r:id="rId17"/>
    <p:sldId id="263" r:id="rId18"/>
    <p:sldId id="279" r:id="rId19"/>
    <p:sldId id="280" r:id="rId20"/>
    <p:sldId id="282" r:id="rId21"/>
    <p:sldId id="296" r:id="rId22"/>
    <p:sldId id="270" r:id="rId23"/>
    <p:sldId id="283" r:id="rId24"/>
    <p:sldId id="295" r:id="rId25"/>
    <p:sldId id="290" r:id="rId26"/>
    <p:sldId id="262" r:id="rId27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728"/>
    <a:srgbClr val="732120"/>
    <a:srgbClr val="F24B42"/>
    <a:srgbClr val="AAA690"/>
    <a:srgbClr val="C0BDAD"/>
    <a:srgbClr val="9341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FB5D39-66F7-0262-65F1-5E8EDC7BB955}" v="3" dt="2023-08-29T07:41:48.075"/>
    <p1510:client id="{35D7653A-4A05-5171-B4B9-22ACBD7FED6F}" v="49" dt="2023-09-12T11:07:39.788"/>
    <p1510:client id="{4946667D-4914-ABC6-53FC-28D3A3E5E878}" v="83" dt="2023-09-04T06:51:07.787"/>
    <p1510:client id="{5A98FF01-FEDA-4B00-A5C9-F26E18DC480A}" v="51" dt="2023-09-14T10:23:51.387"/>
    <p1510:client id="{71B4D096-4C17-E81C-5CEC-134252992918}" v="9" dt="2023-09-12T07:06:00.852"/>
    <p1510:client id="{752657D7-85EF-6028-839E-24A194874F9C}" v="121" dt="2023-09-14T07:11:07.293"/>
    <p1510:client id="{87B71CE1-545C-9779-F95A-8F98AA815669}" v="80" dt="2023-09-14T20:42:09.292"/>
    <p1510:client id="{93864D1C-7E9F-EDAC-776F-DA5F192843B3}" v="29" dt="2023-09-12T07:34:30.526"/>
    <p1510:client id="{AD10A35E-FDFD-4B7A-AC35-20CDCE3E59E6}" v="2" dt="2023-08-30T07:15:51.248"/>
    <p1510:client id="{C3A41F3F-7564-3F26-DE73-B1DB42F1EB0B}" v="628" dt="2023-09-14T18:36:50.980"/>
    <p1510:client id="{EF004273-6B06-113F-12CB-0832E168982E}" v="12" dt="2023-08-29T08:42:59.309"/>
    <p1510:client id="{EFCFACBC-4B52-25F4-BE1B-AAFF67FEA40A}" v="24" dt="2023-08-29T09:04:45.212"/>
    <p1510:client id="{F244BDD4-B3AD-7DC1-EA6C-6E739A464CEA}" v="59" dt="2023-08-30T07:54:37.909"/>
  </p1510:revLst>
</p1510:revInfo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 Žáková" userId="S::izakova@utb.cz::c8a85e76-8990-4532-8e8e-e862a7e4a0b5" providerId="AD" clId="Web-{5A98FF01-FEDA-4B00-A5C9-F26E18DC480A}"/>
    <pc:docChg chg="modSld">
      <pc:chgData name="Iva Žáková" userId="S::izakova@utb.cz::c8a85e76-8990-4532-8e8e-e862a7e4a0b5" providerId="AD" clId="Web-{5A98FF01-FEDA-4B00-A5C9-F26E18DC480A}" dt="2023-09-14T10:23:51.387" v="51" actId="20577"/>
      <pc:docMkLst>
        <pc:docMk/>
      </pc:docMkLst>
      <pc:sldChg chg="modSp">
        <pc:chgData name="Iva Žáková" userId="S::izakova@utb.cz::c8a85e76-8990-4532-8e8e-e862a7e4a0b5" providerId="AD" clId="Web-{5A98FF01-FEDA-4B00-A5C9-F26E18DC480A}" dt="2023-09-14T10:23:51.387" v="51" actId="20577"/>
        <pc:sldMkLst>
          <pc:docMk/>
          <pc:sldMk cId="3275152982" sldId="276"/>
        </pc:sldMkLst>
        <pc:spChg chg="mod">
          <ac:chgData name="Iva Žáková" userId="S::izakova@utb.cz::c8a85e76-8990-4532-8e8e-e862a7e4a0b5" providerId="AD" clId="Web-{5A98FF01-FEDA-4B00-A5C9-F26E18DC480A}" dt="2023-09-14T10:23:51.387" v="51" actId="20577"/>
          <ac:spMkLst>
            <pc:docMk/>
            <pc:sldMk cId="3275152982" sldId="276"/>
            <ac:spMk id="3" creationId="{00000000-0000-0000-0000-000000000000}"/>
          </ac:spMkLst>
        </pc:spChg>
      </pc:sldChg>
      <pc:sldChg chg="modSp">
        <pc:chgData name="Iva Žáková" userId="S::izakova@utb.cz::c8a85e76-8990-4532-8e8e-e862a7e4a0b5" providerId="AD" clId="Web-{5A98FF01-FEDA-4B00-A5C9-F26E18DC480A}" dt="2023-09-14T08:47:56.873" v="47" actId="20577"/>
        <pc:sldMkLst>
          <pc:docMk/>
          <pc:sldMk cId="977299531" sldId="286"/>
        </pc:sldMkLst>
        <pc:spChg chg="mod">
          <ac:chgData name="Iva Žáková" userId="S::izakova@utb.cz::c8a85e76-8990-4532-8e8e-e862a7e4a0b5" providerId="AD" clId="Web-{5A98FF01-FEDA-4B00-A5C9-F26E18DC480A}" dt="2023-09-14T08:47:56.873" v="47" actId="20577"/>
          <ac:spMkLst>
            <pc:docMk/>
            <pc:sldMk cId="977299531" sldId="286"/>
            <ac:spMk id="3" creationId="{C9463417-4A5B-F780-C1AD-47FE152E47BA}"/>
          </ac:spMkLst>
        </pc:spChg>
      </pc:sldChg>
      <pc:sldChg chg="modSp">
        <pc:chgData name="Iva Žáková" userId="S::izakova@utb.cz::c8a85e76-8990-4532-8e8e-e862a7e4a0b5" providerId="AD" clId="Web-{5A98FF01-FEDA-4B00-A5C9-F26E18DC480A}" dt="2023-09-14T08:27:51.234" v="6" actId="20577"/>
        <pc:sldMkLst>
          <pc:docMk/>
          <pc:sldMk cId="910315777" sldId="289"/>
        </pc:sldMkLst>
        <pc:spChg chg="mod">
          <ac:chgData name="Iva Žáková" userId="S::izakova@utb.cz::c8a85e76-8990-4532-8e8e-e862a7e4a0b5" providerId="AD" clId="Web-{5A98FF01-FEDA-4B00-A5C9-F26E18DC480A}" dt="2023-09-14T08:27:51.234" v="6" actId="20577"/>
          <ac:spMkLst>
            <pc:docMk/>
            <pc:sldMk cId="910315777" sldId="289"/>
            <ac:spMk id="3" creationId="{BC97055B-3441-8D0A-D4FF-6D16D979303E}"/>
          </ac:spMkLst>
        </pc:spChg>
      </pc:sldChg>
      <pc:sldChg chg="addSp delSp modSp mod setBg">
        <pc:chgData name="Iva Žáková" userId="S::izakova@utb.cz::c8a85e76-8990-4532-8e8e-e862a7e4a0b5" providerId="AD" clId="Web-{5A98FF01-FEDA-4B00-A5C9-F26E18DC480A}" dt="2023-09-14T10:21:17.571" v="48"/>
        <pc:sldMkLst>
          <pc:docMk/>
          <pc:sldMk cId="1438972052" sldId="290"/>
        </pc:sldMkLst>
        <pc:spChg chg="mod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2" creationId="{0E66EF13-C766-D17F-4C02-242094FCAF6B}"/>
          </ac:spMkLst>
        </pc:spChg>
        <pc:spChg chg="add del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7" creationId="{D278ADA9-6383-4BDD-80D2-8899A402687B}"/>
          </ac:spMkLst>
        </pc:spChg>
        <pc:spChg chg="add del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9" creationId="{484B7147-B0F6-40ED-B5A2-FF72BC8198B6}"/>
          </ac:spMkLst>
        </pc:spChg>
        <pc:spChg chg="add del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11" creationId="{B36D2DE0-0628-4A9A-A59D-7BA8B5EB3022}"/>
          </ac:spMkLst>
        </pc:spChg>
        <pc:spChg chg="add del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13" creationId="{48E405C9-94BE-41DA-928C-DEC9A8550E9F}"/>
          </ac:spMkLst>
        </pc:spChg>
        <pc:spChg chg="add del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15" creationId="{D2091A72-D5BB-42AC-8FD3-F7747D90861E}"/>
          </ac:spMkLst>
        </pc:spChg>
        <pc:spChg chg="add del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17" creationId="{6ED12BFC-A737-46AF-8411-481112D54B0C}"/>
          </ac:spMkLst>
        </pc:spChg>
        <pc:spChg chg="add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22" creationId="{FFD48BC7-DC40-47DE-87EE-9F4B6ECB9ABB}"/>
          </ac:spMkLst>
        </pc:spChg>
        <pc:spChg chg="add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24" creationId="{E502BBC7-2C76-46F3-BC24-5985BC13DB88}"/>
          </ac:spMkLst>
        </pc:spChg>
        <pc:spChg chg="add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26" creationId="{C7F28D52-2A5F-4D23-81AE-7CB8B591C7AF}"/>
          </ac:spMkLst>
        </pc:spChg>
        <pc:spChg chg="add">
          <ac:chgData name="Iva Žáková" userId="S::izakova@utb.cz::c8a85e76-8990-4532-8e8e-e862a7e4a0b5" providerId="AD" clId="Web-{5A98FF01-FEDA-4B00-A5C9-F26E18DC480A}" dt="2023-09-14T10:21:17.571" v="48"/>
          <ac:spMkLst>
            <pc:docMk/>
            <pc:sldMk cId="1438972052" sldId="290"/>
            <ac:spMk id="28" creationId="{3629484E-3792-4B3D-89AD-7C8A1ED0E0D4}"/>
          </ac:spMkLst>
        </pc:spChg>
      </pc:sldChg>
      <pc:sldChg chg="modSp">
        <pc:chgData name="Iva Žáková" userId="S::izakova@utb.cz::c8a85e76-8990-4532-8e8e-e862a7e4a0b5" providerId="AD" clId="Web-{5A98FF01-FEDA-4B00-A5C9-F26E18DC480A}" dt="2023-09-14T08:27:30.624" v="0" actId="14100"/>
        <pc:sldMkLst>
          <pc:docMk/>
          <pc:sldMk cId="2565049316" sldId="299"/>
        </pc:sldMkLst>
        <pc:spChg chg="mod">
          <ac:chgData name="Iva Žáková" userId="S::izakova@utb.cz::c8a85e76-8990-4532-8e8e-e862a7e4a0b5" providerId="AD" clId="Web-{5A98FF01-FEDA-4B00-A5C9-F26E18DC480A}" dt="2023-09-14T08:27:30.624" v="0" actId="14100"/>
          <ac:spMkLst>
            <pc:docMk/>
            <pc:sldMk cId="2565049316" sldId="299"/>
            <ac:spMk id="2" creationId="{B8F641AF-7F1E-9BC3-B562-C1524C42B50E}"/>
          </ac:spMkLst>
        </pc:spChg>
      </pc:sldChg>
    </pc:docChg>
  </pc:docChgLst>
  <pc:docChgLst>
    <pc:chgData name="Uživatel typu Host" userId="S::urn:spo:anon#968d3c7bf016e4845421658800339527dfbd009fc349d2f8e6dcfbde8b35282c::" providerId="AD" clId="Web-{EFCFACBC-4B52-25F4-BE1B-AAFF67FEA40A}"/>
    <pc:docChg chg="modSld">
      <pc:chgData name="Uživatel typu Host" userId="S::urn:spo:anon#968d3c7bf016e4845421658800339527dfbd009fc349d2f8e6dcfbde8b35282c::" providerId="AD" clId="Web-{EFCFACBC-4B52-25F4-BE1B-AAFF67FEA40A}" dt="2023-08-29T09:02:22.442" v="21" actId="20577"/>
      <pc:docMkLst>
        <pc:docMk/>
      </pc:docMkLst>
      <pc:sldChg chg="modSp">
        <pc:chgData name="Uživatel typu Host" userId="S::urn:spo:anon#968d3c7bf016e4845421658800339527dfbd009fc349d2f8e6dcfbde8b35282c::" providerId="AD" clId="Web-{EFCFACBC-4B52-25F4-BE1B-AAFF67FEA40A}" dt="2023-08-29T09:02:22.442" v="21" actId="20577"/>
        <pc:sldMkLst>
          <pc:docMk/>
          <pc:sldMk cId="910315777" sldId="289"/>
        </pc:sldMkLst>
        <pc:spChg chg="mod">
          <ac:chgData name="Uživatel typu Host" userId="S::urn:spo:anon#968d3c7bf016e4845421658800339527dfbd009fc349d2f8e6dcfbde8b35282c::" providerId="AD" clId="Web-{EFCFACBC-4B52-25F4-BE1B-AAFF67FEA40A}" dt="2023-08-29T09:02:22.442" v="21" actId="20577"/>
          <ac:spMkLst>
            <pc:docMk/>
            <pc:sldMk cId="910315777" sldId="289"/>
            <ac:spMk id="3" creationId="{BC97055B-3441-8D0A-D4FF-6D16D979303E}"/>
          </ac:spMkLst>
        </pc:spChg>
      </pc:sldChg>
    </pc:docChg>
  </pc:docChgLst>
  <pc:docChgLst>
    <pc:chgData name="Barbora Petrů Puhrová" userId="S::petru_puhrova@utb.cz::dbb242f7-c2ff-4750-8ac4-0a6c936ac5f9" providerId="AD" clId="Web-{F244BDD4-B3AD-7DC1-EA6C-6E739A464CEA}"/>
    <pc:docChg chg="modSld">
      <pc:chgData name="Barbora Petrů Puhrová" userId="S::petru_puhrova@utb.cz::dbb242f7-c2ff-4750-8ac4-0a6c936ac5f9" providerId="AD" clId="Web-{F244BDD4-B3AD-7DC1-EA6C-6E739A464CEA}" dt="2023-08-30T07:54:37.909" v="38" actId="1076"/>
      <pc:docMkLst>
        <pc:docMk/>
      </pc:docMkLst>
      <pc:sldChg chg="modSp">
        <pc:chgData name="Barbora Petrů Puhrová" userId="S::petru_puhrova@utb.cz::dbb242f7-c2ff-4750-8ac4-0a6c936ac5f9" providerId="AD" clId="Web-{F244BDD4-B3AD-7DC1-EA6C-6E739A464CEA}" dt="2023-08-30T07:54:37.909" v="38" actId="1076"/>
        <pc:sldMkLst>
          <pc:docMk/>
          <pc:sldMk cId="3878199925" sldId="280"/>
        </pc:sldMkLst>
        <pc:spChg chg="mod">
          <ac:chgData name="Barbora Petrů Puhrová" userId="S::petru_puhrova@utb.cz::dbb242f7-c2ff-4750-8ac4-0a6c936ac5f9" providerId="AD" clId="Web-{F244BDD4-B3AD-7DC1-EA6C-6E739A464CEA}" dt="2023-08-30T07:54:17.189" v="33" actId="20577"/>
          <ac:spMkLst>
            <pc:docMk/>
            <pc:sldMk cId="3878199925" sldId="280"/>
            <ac:spMk id="2" creationId="{00000000-0000-0000-0000-000000000000}"/>
          </ac:spMkLst>
        </pc:spChg>
        <pc:spChg chg="mod">
          <ac:chgData name="Barbora Petrů Puhrová" userId="S::petru_puhrova@utb.cz::dbb242f7-c2ff-4750-8ac4-0a6c936ac5f9" providerId="AD" clId="Web-{F244BDD4-B3AD-7DC1-EA6C-6E739A464CEA}" dt="2023-08-30T07:54:37.909" v="38" actId="1076"/>
          <ac:spMkLst>
            <pc:docMk/>
            <pc:sldMk cId="3878199925" sldId="280"/>
            <ac:spMk id="3" creationId="{00000000-0000-0000-0000-000000000000}"/>
          </ac:spMkLst>
        </pc:spChg>
      </pc:sldChg>
    </pc:docChg>
  </pc:docChgLst>
  <pc:docChgLst>
    <pc:chgData name="Iva Žáková" userId="S::izakova@utb.cz::c8a85e76-8990-4532-8e8e-e862a7e4a0b5" providerId="AD" clId="Web-{93864D1C-7E9F-EDAC-776F-DA5F192843B3}"/>
    <pc:docChg chg="addSld delSld modSld addMainMaster">
      <pc:chgData name="Iva Žáková" userId="S::izakova@utb.cz::c8a85e76-8990-4532-8e8e-e862a7e4a0b5" providerId="AD" clId="Web-{93864D1C-7E9F-EDAC-776F-DA5F192843B3}" dt="2023-09-12T07:34:30.526" v="26"/>
      <pc:docMkLst>
        <pc:docMk/>
      </pc:docMkLst>
      <pc:sldChg chg="del">
        <pc:chgData name="Iva Žáková" userId="S::izakova@utb.cz::c8a85e76-8990-4532-8e8e-e862a7e4a0b5" providerId="AD" clId="Web-{93864D1C-7E9F-EDAC-776F-DA5F192843B3}" dt="2023-09-12T07:32:43.612" v="1"/>
        <pc:sldMkLst>
          <pc:docMk/>
          <pc:sldMk cId="1281148748" sldId="296"/>
        </pc:sldMkLst>
      </pc:sldChg>
      <pc:sldChg chg="modSp add">
        <pc:chgData name="Iva Žáková" userId="S::izakova@utb.cz::c8a85e76-8990-4532-8e8e-e862a7e4a0b5" providerId="AD" clId="Web-{93864D1C-7E9F-EDAC-776F-DA5F192843B3}" dt="2023-09-12T07:34:30.526" v="26"/>
        <pc:sldMkLst>
          <pc:docMk/>
          <pc:sldMk cId="4014056167" sldId="296"/>
        </pc:sldMkLst>
        <pc:graphicFrameChg chg="mod modGraphic">
          <ac:chgData name="Iva Žáková" userId="S::izakova@utb.cz::c8a85e76-8990-4532-8e8e-e862a7e4a0b5" providerId="AD" clId="Web-{93864D1C-7E9F-EDAC-776F-DA5F192843B3}" dt="2023-09-12T07:34:30.526" v="26"/>
          <ac:graphicFrameMkLst>
            <pc:docMk/>
            <pc:sldMk cId="4014056167" sldId="296"/>
            <ac:graphicFrameMk id="5" creationId="{00000000-0000-0000-0000-000000000000}"/>
          </ac:graphicFrameMkLst>
        </pc:graphicFrameChg>
      </pc:sldChg>
      <pc:sldChg chg="del">
        <pc:chgData name="Iva Žáková" userId="S::izakova@utb.cz::c8a85e76-8990-4532-8e8e-e862a7e4a0b5" providerId="AD" clId="Web-{93864D1C-7E9F-EDAC-776F-DA5F192843B3}" dt="2023-09-12T07:32:42.878" v="0"/>
        <pc:sldMkLst>
          <pc:docMk/>
          <pc:sldMk cId="1036597924" sldId="297"/>
        </pc:sldMkLst>
      </pc:sldChg>
      <pc:sldMasterChg chg="add addSldLayout">
        <pc:chgData name="Iva Žáková" userId="S::izakova@utb.cz::c8a85e76-8990-4532-8e8e-e862a7e4a0b5" providerId="AD" clId="Web-{93864D1C-7E9F-EDAC-776F-DA5F192843B3}" dt="2023-09-12T07:32:57.551" v="2"/>
        <pc:sldMasterMkLst>
          <pc:docMk/>
          <pc:sldMasterMk cId="0" sldId="2147483648"/>
        </pc:sldMasterMkLst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49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0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1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2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3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4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5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6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7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8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59"/>
          </pc:sldLayoutMkLst>
        </pc:sldLayoutChg>
        <pc:sldLayoutChg chg="add">
          <pc:chgData name="Iva Žáková" userId="S::izakova@utb.cz::c8a85e76-8990-4532-8e8e-e862a7e4a0b5" providerId="AD" clId="Web-{93864D1C-7E9F-EDAC-776F-DA5F192843B3}" dt="2023-09-12T07:32:57.551" v="2"/>
          <pc:sldLayoutMkLst>
            <pc:docMk/>
            <pc:sldMasterMk cId="0" sldId="2147483648"/>
            <pc:sldLayoutMk cId="0" sldId="2147483660"/>
          </pc:sldLayoutMkLst>
        </pc:sldLayoutChg>
      </pc:sldMasterChg>
    </pc:docChg>
  </pc:docChgLst>
  <pc:docChgLst>
    <pc:chgData name="Iva Žáková" userId="S::izakova@utb.cz::c8a85e76-8990-4532-8e8e-e862a7e4a0b5" providerId="AD" clId="Web-{71B4D096-4C17-E81C-5CEC-134252992918}"/>
    <pc:docChg chg="modSld">
      <pc:chgData name="Iva Žáková" userId="S::izakova@utb.cz::c8a85e76-8990-4532-8e8e-e862a7e4a0b5" providerId="AD" clId="Web-{71B4D096-4C17-E81C-5CEC-134252992918}" dt="2023-09-12T07:05:31.508" v="5" actId="20577"/>
      <pc:docMkLst>
        <pc:docMk/>
      </pc:docMkLst>
      <pc:sldChg chg="modSp">
        <pc:chgData name="Iva Žáková" userId="S::izakova@utb.cz::c8a85e76-8990-4532-8e8e-e862a7e4a0b5" providerId="AD" clId="Web-{71B4D096-4C17-E81C-5CEC-134252992918}" dt="2023-09-12T07:05:31.508" v="5" actId="20577"/>
        <pc:sldMkLst>
          <pc:docMk/>
          <pc:sldMk cId="3275152982" sldId="276"/>
        </pc:sldMkLst>
        <pc:spChg chg="mod">
          <ac:chgData name="Iva Žáková" userId="S::izakova@utb.cz::c8a85e76-8990-4532-8e8e-e862a7e4a0b5" providerId="AD" clId="Web-{71B4D096-4C17-E81C-5CEC-134252992918}" dt="2023-09-12T07:05:31.508" v="5" actId="20577"/>
          <ac:spMkLst>
            <pc:docMk/>
            <pc:sldMk cId="3275152982" sldId="276"/>
            <ac:spMk id="3" creationId="{00000000-0000-0000-0000-000000000000}"/>
          </ac:spMkLst>
        </pc:spChg>
      </pc:sldChg>
      <pc:sldChg chg="modSp">
        <pc:chgData name="Iva Žáková" userId="S::izakova@utb.cz::c8a85e76-8990-4532-8e8e-e862a7e4a0b5" providerId="AD" clId="Web-{71B4D096-4C17-E81C-5CEC-134252992918}" dt="2023-09-12T07:05:20.445" v="2" actId="20577"/>
        <pc:sldMkLst>
          <pc:docMk/>
          <pc:sldMk cId="910315777" sldId="289"/>
        </pc:sldMkLst>
        <pc:spChg chg="mod">
          <ac:chgData name="Iva Žáková" userId="S::izakova@utb.cz::c8a85e76-8990-4532-8e8e-e862a7e4a0b5" providerId="AD" clId="Web-{71B4D096-4C17-E81C-5CEC-134252992918}" dt="2023-09-12T07:05:20.445" v="2" actId="20577"/>
          <ac:spMkLst>
            <pc:docMk/>
            <pc:sldMk cId="910315777" sldId="289"/>
            <ac:spMk id="3" creationId="{BC97055B-3441-8D0A-D4FF-6D16D979303E}"/>
          </ac:spMkLst>
        </pc:spChg>
      </pc:sldChg>
    </pc:docChg>
  </pc:docChgLst>
  <pc:docChgLst>
    <pc:chgData name="Uživatel typu Host" userId="S::urn:spo:anon#968d3c7bf016e4845421658800339527dfbd009fc349d2f8e6dcfbde8b35282c::" providerId="AD" clId="Web-{752657D7-85EF-6028-839E-24A194874F9C}"/>
    <pc:docChg chg="addSld delSld modSld sldOrd">
      <pc:chgData name="Uživatel typu Host" userId="S::urn:spo:anon#968d3c7bf016e4845421658800339527dfbd009fc349d2f8e6dcfbde8b35282c::" providerId="AD" clId="Web-{752657D7-85EF-6028-839E-24A194874F9C}" dt="2023-09-14T07:11:07.293" v="99"/>
      <pc:docMkLst>
        <pc:docMk/>
      </pc:docMkLst>
      <pc:sldChg chg="del">
        <pc:chgData name="Uživatel typu Host" userId="S::urn:spo:anon#968d3c7bf016e4845421658800339527dfbd009fc349d2f8e6dcfbde8b35282c::" providerId="AD" clId="Web-{752657D7-85EF-6028-839E-24A194874F9C}" dt="2023-09-14T06:10:26.173" v="7"/>
        <pc:sldMkLst>
          <pc:docMk/>
          <pc:sldMk cId="3795693718" sldId="275"/>
        </pc:sldMkLst>
      </pc:sldChg>
      <pc:sldChg chg="del">
        <pc:chgData name="Uživatel typu Host" userId="S::urn:spo:anon#968d3c7bf016e4845421658800339527dfbd009fc349d2f8e6dcfbde8b35282c::" providerId="AD" clId="Web-{752657D7-85EF-6028-839E-24A194874F9C}" dt="2023-09-14T06:07:04.129" v="3"/>
        <pc:sldMkLst>
          <pc:docMk/>
          <pc:sldMk cId="2439143749" sldId="277"/>
        </pc:sldMkLst>
      </pc:sldChg>
      <pc:sldChg chg="del">
        <pc:chgData name="Uživatel typu Host" userId="S::urn:spo:anon#968d3c7bf016e4845421658800339527dfbd009fc349d2f8e6dcfbde8b35282c::" providerId="AD" clId="Web-{752657D7-85EF-6028-839E-24A194874F9C}" dt="2023-09-14T06:07:11.176" v="5"/>
        <pc:sldMkLst>
          <pc:docMk/>
          <pc:sldMk cId="2853303983" sldId="278"/>
        </pc:sldMkLst>
      </pc:sldChg>
      <pc:sldChg chg="modSp del">
        <pc:chgData name="Uživatel typu Host" userId="S::urn:spo:anon#968d3c7bf016e4845421658800339527dfbd009fc349d2f8e6dcfbde8b35282c::" providerId="AD" clId="Web-{752657D7-85EF-6028-839E-24A194874F9C}" dt="2023-09-14T07:00:25.464" v="72"/>
        <pc:sldMkLst>
          <pc:docMk/>
          <pc:sldMk cId="939333751" sldId="294"/>
        </pc:sldMkLst>
        <pc:spChg chg="mod">
          <ac:chgData name="Uživatel typu Host" userId="S::urn:spo:anon#968d3c7bf016e4845421658800339527dfbd009fc349d2f8e6dcfbde8b35282c::" providerId="AD" clId="Web-{752657D7-85EF-6028-839E-24A194874F9C}" dt="2023-09-14T06:04:24.337" v="1" actId="20577"/>
          <ac:spMkLst>
            <pc:docMk/>
            <pc:sldMk cId="939333751" sldId="294"/>
            <ac:spMk id="4" creationId="{00000000-0000-0000-0000-000000000000}"/>
          </ac:spMkLst>
        </pc:spChg>
      </pc:sldChg>
      <pc:sldChg chg="modSp add">
        <pc:chgData name="Uživatel typu Host" userId="S::urn:spo:anon#968d3c7bf016e4845421658800339527dfbd009fc349d2f8e6dcfbde8b35282c::" providerId="AD" clId="Web-{752657D7-85EF-6028-839E-24A194874F9C}" dt="2023-09-14T06:14:26.922" v="64"/>
        <pc:sldMkLst>
          <pc:docMk/>
          <pc:sldMk cId="1670042304" sldId="297"/>
        </pc:sldMkLst>
        <pc:spChg chg="mod">
          <ac:chgData name="Uživatel typu Host" userId="S::urn:spo:anon#968d3c7bf016e4845421658800339527dfbd009fc349d2f8e6dcfbde8b35282c::" providerId="AD" clId="Web-{752657D7-85EF-6028-839E-24A194874F9C}" dt="2023-09-14T06:14:26.922" v="64"/>
          <ac:spMkLst>
            <pc:docMk/>
            <pc:sldMk cId="1670042304" sldId="297"/>
            <ac:spMk id="9" creationId="{00000000-0000-0000-0000-000000000000}"/>
          </ac:spMkLst>
        </pc:spChg>
        <pc:spChg chg="mod">
          <ac:chgData name="Uživatel typu Host" userId="S::urn:spo:anon#968d3c7bf016e4845421658800339527dfbd009fc349d2f8e6dcfbde8b35282c::" providerId="AD" clId="Web-{752657D7-85EF-6028-839E-24A194874F9C}" dt="2023-09-14T06:14:12.046" v="59"/>
          <ac:spMkLst>
            <pc:docMk/>
            <pc:sldMk cId="1670042304" sldId="297"/>
            <ac:spMk id="40" creationId="{D4771268-CB57-404A-9271-370EB28F6090}"/>
          </ac:spMkLst>
        </pc:spChg>
        <pc:graphicFrameChg chg="mod modGraphic">
          <ac:chgData name="Uživatel typu Host" userId="S::urn:spo:anon#968d3c7bf016e4845421658800339527dfbd009fc349d2f8e6dcfbde8b35282c::" providerId="AD" clId="Web-{752657D7-85EF-6028-839E-24A194874F9C}" dt="2023-09-14T06:11:09.097" v="54" actId="1076"/>
          <ac:graphicFrameMkLst>
            <pc:docMk/>
            <pc:sldMk cId="1670042304" sldId="297"/>
            <ac:graphicFrameMk id="3" creationId="{DED4DBBB-5B64-959A-924E-32593AAE3C9E}"/>
          </ac:graphicFrameMkLst>
        </pc:graphicFrameChg>
      </pc:sldChg>
      <pc:sldChg chg="modSp add">
        <pc:chgData name="Uživatel typu Host" userId="S::urn:spo:anon#968d3c7bf016e4845421658800339527dfbd009fc349d2f8e6dcfbde8b35282c::" providerId="AD" clId="Web-{752657D7-85EF-6028-839E-24A194874F9C}" dt="2023-09-14T06:15:11.363" v="70"/>
        <pc:sldMkLst>
          <pc:docMk/>
          <pc:sldMk cId="2073070195" sldId="298"/>
        </pc:sldMkLst>
        <pc:spChg chg="mod">
          <ac:chgData name="Uživatel typu Host" userId="S::urn:spo:anon#968d3c7bf016e4845421658800339527dfbd009fc349d2f8e6dcfbde8b35282c::" providerId="AD" clId="Web-{752657D7-85EF-6028-839E-24A194874F9C}" dt="2023-09-14T06:14:23.766" v="63"/>
          <ac:spMkLst>
            <pc:docMk/>
            <pc:sldMk cId="2073070195" sldId="298"/>
            <ac:spMk id="9" creationId="{00000000-0000-0000-0000-000000000000}"/>
          </ac:spMkLst>
        </pc:spChg>
        <pc:spChg chg="mod">
          <ac:chgData name="Uživatel typu Host" userId="S::urn:spo:anon#968d3c7bf016e4845421658800339527dfbd009fc349d2f8e6dcfbde8b35282c::" providerId="AD" clId="Web-{752657D7-85EF-6028-839E-24A194874F9C}" dt="2023-09-14T06:14:20.703" v="62"/>
          <ac:spMkLst>
            <pc:docMk/>
            <pc:sldMk cId="2073070195" sldId="298"/>
            <ac:spMk id="14" creationId="{D4771268-CB57-404A-9271-370EB28F6090}"/>
          </ac:spMkLst>
        </pc:spChg>
        <pc:graphicFrameChg chg="mod modGraphic">
          <ac:chgData name="Uživatel typu Host" userId="S::urn:spo:anon#968d3c7bf016e4845421658800339527dfbd009fc349d2f8e6dcfbde8b35282c::" providerId="AD" clId="Web-{752657D7-85EF-6028-839E-24A194874F9C}" dt="2023-09-14T06:15:11.363" v="70"/>
          <ac:graphicFrameMkLst>
            <pc:docMk/>
            <pc:sldMk cId="2073070195" sldId="298"/>
            <ac:graphicFrameMk id="3" creationId="{78B525B8-E9AF-108C-13CB-C2BAFEAA8C98}"/>
          </ac:graphicFrameMkLst>
        </pc:graphicFrameChg>
      </pc:sldChg>
      <pc:sldChg chg="modSp add">
        <pc:chgData name="Uživatel typu Host" userId="S::urn:spo:anon#968d3c7bf016e4845421658800339527dfbd009fc349d2f8e6dcfbde8b35282c::" providerId="AD" clId="Web-{752657D7-85EF-6028-839E-24A194874F9C}" dt="2023-09-14T07:07:41.429" v="98" actId="1076"/>
        <pc:sldMkLst>
          <pc:docMk/>
          <pc:sldMk cId="2565049316" sldId="299"/>
        </pc:sldMkLst>
        <pc:spChg chg="mod">
          <ac:chgData name="Uživatel typu Host" userId="S::urn:spo:anon#968d3c7bf016e4845421658800339527dfbd009fc349d2f8e6dcfbde8b35282c::" providerId="AD" clId="Web-{752657D7-85EF-6028-839E-24A194874F9C}" dt="2023-09-14T07:07:41.429" v="98" actId="1076"/>
          <ac:spMkLst>
            <pc:docMk/>
            <pc:sldMk cId="2565049316" sldId="299"/>
            <ac:spMk id="2" creationId="{B8F641AF-7F1E-9BC3-B562-C1524C42B50E}"/>
          </ac:spMkLst>
        </pc:spChg>
        <pc:spChg chg="mod">
          <ac:chgData name="Uživatel typu Host" userId="S::urn:spo:anon#968d3c7bf016e4845421658800339527dfbd009fc349d2f8e6dcfbde8b35282c::" providerId="AD" clId="Web-{752657D7-85EF-6028-839E-24A194874F9C}" dt="2023-09-14T07:07:33.210" v="97" actId="20577"/>
          <ac:spMkLst>
            <pc:docMk/>
            <pc:sldMk cId="2565049316" sldId="299"/>
            <ac:spMk id="22" creationId="{00000000-0000-0000-0000-000000000000}"/>
          </ac:spMkLst>
        </pc:spChg>
      </pc:sldChg>
      <pc:sldChg chg="add del">
        <pc:chgData name="Uživatel typu Host" userId="S::urn:spo:anon#968d3c7bf016e4845421658800339527dfbd009fc349d2f8e6dcfbde8b35282c::" providerId="AD" clId="Web-{752657D7-85EF-6028-839E-24A194874F9C}" dt="2023-09-14T07:04:18.330" v="74"/>
        <pc:sldMkLst>
          <pc:docMk/>
          <pc:sldMk cId="576633632" sldId="300"/>
        </pc:sldMkLst>
      </pc:sldChg>
      <pc:sldChg chg="add ord">
        <pc:chgData name="Uživatel typu Host" userId="S::urn:spo:anon#968d3c7bf016e4845421658800339527dfbd009fc349d2f8e6dcfbde8b35282c::" providerId="AD" clId="Web-{752657D7-85EF-6028-839E-24A194874F9C}" dt="2023-09-14T07:11:07.293" v="99"/>
        <pc:sldMkLst>
          <pc:docMk/>
          <pc:sldMk cId="3261743073" sldId="301"/>
        </pc:sldMkLst>
      </pc:sldChg>
    </pc:docChg>
  </pc:docChgLst>
  <pc:docChgLst>
    <pc:chgData clId="Web-{C3A41F3F-7564-3F26-DE73-B1DB42F1EB0B}"/>
    <pc:docChg chg="modSld">
      <pc:chgData name="" userId="" providerId="" clId="Web-{C3A41F3F-7564-3F26-DE73-B1DB42F1EB0B}" dt="2023-09-14T15:34:23.498" v="0" actId="20577"/>
      <pc:docMkLst>
        <pc:docMk/>
      </pc:docMkLst>
      <pc:sldChg chg="modSp">
        <pc:chgData name="" userId="" providerId="" clId="Web-{C3A41F3F-7564-3F26-DE73-B1DB42F1EB0B}" dt="2023-09-14T15:34:23.498" v="0" actId="20577"/>
        <pc:sldMkLst>
          <pc:docMk/>
          <pc:sldMk cId="4009278883" sldId="257"/>
        </pc:sldMkLst>
        <pc:spChg chg="mod">
          <ac:chgData name="" userId="" providerId="" clId="Web-{C3A41F3F-7564-3F26-DE73-B1DB42F1EB0B}" dt="2023-09-14T15:34:23.498" v="0" actId="20577"/>
          <ac:spMkLst>
            <pc:docMk/>
            <pc:sldMk cId="4009278883" sldId="257"/>
            <ac:spMk id="5" creationId="{00000000-0000-0000-0000-000000000000}"/>
          </ac:spMkLst>
        </pc:spChg>
      </pc:sldChg>
    </pc:docChg>
  </pc:docChgLst>
  <pc:docChgLst>
    <pc:chgData name="Hana Navrátilová" userId="S::hnavratilova@utb.cz::ec5f8828-8c5e-437d-a909-be14bc6aae6b" providerId="AD" clId="Web-{35D7653A-4A05-5171-B4B9-22ACBD7FED6F}"/>
    <pc:docChg chg="modSld">
      <pc:chgData name="Hana Navrátilová" userId="S::hnavratilova@utb.cz::ec5f8828-8c5e-437d-a909-be14bc6aae6b" providerId="AD" clId="Web-{35D7653A-4A05-5171-B4B9-22ACBD7FED6F}" dt="2023-09-12T11:07:39.788" v="46" actId="20577"/>
      <pc:docMkLst>
        <pc:docMk/>
      </pc:docMkLst>
      <pc:sldChg chg="modSp">
        <pc:chgData name="Hana Navrátilová" userId="S::hnavratilova@utb.cz::ec5f8828-8c5e-437d-a909-be14bc6aae6b" providerId="AD" clId="Web-{35D7653A-4A05-5171-B4B9-22ACBD7FED6F}" dt="2023-09-12T11:07:39.788" v="46" actId="20577"/>
        <pc:sldMkLst>
          <pc:docMk/>
          <pc:sldMk cId="3628186787" sldId="263"/>
        </pc:sldMkLst>
        <pc:spChg chg="mod">
          <ac:chgData name="Hana Navrátilová" userId="S::hnavratilova@utb.cz::ec5f8828-8c5e-437d-a909-be14bc6aae6b" providerId="AD" clId="Web-{35D7653A-4A05-5171-B4B9-22ACBD7FED6F}" dt="2023-09-12T11:07:39.788" v="46" actId="20577"/>
          <ac:spMkLst>
            <pc:docMk/>
            <pc:sldMk cId="3628186787" sldId="263"/>
            <ac:spMk id="6" creationId="{00000000-0000-0000-0000-000000000000}"/>
          </ac:spMkLst>
        </pc:spChg>
      </pc:sldChg>
      <pc:sldChg chg="modSp">
        <pc:chgData name="Hana Navrátilová" userId="S::hnavratilova@utb.cz::ec5f8828-8c5e-437d-a909-be14bc6aae6b" providerId="AD" clId="Web-{35D7653A-4A05-5171-B4B9-22ACBD7FED6F}" dt="2023-09-12T10:59:05.689" v="6" actId="20577"/>
        <pc:sldMkLst>
          <pc:docMk/>
          <pc:sldMk cId="977299531" sldId="286"/>
        </pc:sldMkLst>
        <pc:spChg chg="mod">
          <ac:chgData name="Hana Navrátilová" userId="S::hnavratilova@utb.cz::ec5f8828-8c5e-437d-a909-be14bc6aae6b" providerId="AD" clId="Web-{35D7653A-4A05-5171-B4B9-22ACBD7FED6F}" dt="2023-09-12T10:59:05.689" v="6" actId="20577"/>
          <ac:spMkLst>
            <pc:docMk/>
            <pc:sldMk cId="977299531" sldId="286"/>
            <ac:spMk id="3" creationId="{C9463417-4A5B-F780-C1AD-47FE152E47BA}"/>
          </ac:spMkLst>
        </pc:spChg>
      </pc:sldChg>
      <pc:sldChg chg="modSp">
        <pc:chgData name="Hana Navrátilová" userId="S::hnavratilova@utb.cz::ec5f8828-8c5e-437d-a909-be14bc6aae6b" providerId="AD" clId="Web-{35D7653A-4A05-5171-B4B9-22ACBD7FED6F}" dt="2023-09-12T10:58:01.966" v="3" actId="20577"/>
        <pc:sldMkLst>
          <pc:docMk/>
          <pc:sldMk cId="910315777" sldId="289"/>
        </pc:sldMkLst>
        <pc:spChg chg="mod">
          <ac:chgData name="Hana Navrátilová" userId="S::hnavratilova@utb.cz::ec5f8828-8c5e-437d-a909-be14bc6aae6b" providerId="AD" clId="Web-{35D7653A-4A05-5171-B4B9-22ACBD7FED6F}" dt="2023-09-12T10:58:01.966" v="3" actId="20577"/>
          <ac:spMkLst>
            <pc:docMk/>
            <pc:sldMk cId="910315777" sldId="289"/>
            <ac:spMk id="3" creationId="{BC97055B-3441-8D0A-D4FF-6D16D979303E}"/>
          </ac:spMkLst>
        </pc:spChg>
      </pc:sldChg>
    </pc:docChg>
  </pc:docChgLst>
  <pc:docChgLst>
    <pc:chgData name="Uživatel typu Host" userId="S::urn:spo:anon#968d3c7bf016e4845421658800339527dfbd009fc349d2f8e6dcfbde8b35282c::" providerId="AD" clId="Web-{EF004273-6B06-113F-12CB-0832E168982E}"/>
    <pc:docChg chg="modSld">
      <pc:chgData name="Uživatel typu Host" userId="S::urn:spo:anon#968d3c7bf016e4845421658800339527dfbd009fc349d2f8e6dcfbde8b35282c::" providerId="AD" clId="Web-{EF004273-6B06-113F-12CB-0832E168982E}" dt="2023-08-29T08:42:59.309" v="10"/>
      <pc:docMkLst>
        <pc:docMk/>
      </pc:docMkLst>
      <pc:sldChg chg="delSp">
        <pc:chgData name="Uživatel typu Host" userId="S::urn:spo:anon#968d3c7bf016e4845421658800339527dfbd009fc349d2f8e6dcfbde8b35282c::" providerId="AD" clId="Web-{EF004273-6B06-113F-12CB-0832E168982E}" dt="2023-08-29T08:42:59.309" v="10"/>
        <pc:sldMkLst>
          <pc:docMk/>
          <pc:sldMk cId="2853303983" sldId="278"/>
        </pc:sldMkLst>
        <pc:graphicFrameChg chg="del">
          <ac:chgData name="Uživatel typu Host" userId="S::urn:spo:anon#968d3c7bf016e4845421658800339527dfbd009fc349d2f8e6dcfbde8b35282c::" providerId="AD" clId="Web-{EF004273-6B06-113F-12CB-0832E168982E}" dt="2023-08-29T08:42:59.309" v="10"/>
          <ac:graphicFrameMkLst>
            <pc:docMk/>
            <pc:sldMk cId="2853303983" sldId="278"/>
            <ac:graphicFrameMk id="3" creationId="{00000000-0000-0000-0000-000000000000}"/>
          </ac:graphicFrameMkLst>
        </pc:graphicFrameChg>
      </pc:sldChg>
      <pc:sldChg chg="modSp">
        <pc:chgData name="Uživatel typu Host" userId="S::urn:spo:anon#968d3c7bf016e4845421658800339527dfbd009fc349d2f8e6dcfbde8b35282c::" providerId="AD" clId="Web-{EF004273-6B06-113F-12CB-0832E168982E}" dt="2023-08-29T08:42:51.840" v="9" actId="20577"/>
        <pc:sldMkLst>
          <pc:docMk/>
          <pc:sldMk cId="910315777" sldId="289"/>
        </pc:sldMkLst>
        <pc:spChg chg="mod">
          <ac:chgData name="Uživatel typu Host" userId="S::urn:spo:anon#968d3c7bf016e4845421658800339527dfbd009fc349d2f8e6dcfbde8b35282c::" providerId="AD" clId="Web-{EF004273-6B06-113F-12CB-0832E168982E}" dt="2023-08-29T08:42:51.840" v="9" actId="20577"/>
          <ac:spMkLst>
            <pc:docMk/>
            <pc:sldMk cId="910315777" sldId="289"/>
            <ac:spMk id="3" creationId="{BC97055B-3441-8D0A-D4FF-6D16D979303E}"/>
          </ac:spMkLst>
        </pc:spChg>
      </pc:sldChg>
    </pc:docChg>
  </pc:docChgLst>
  <pc:docChgLst>
    <pc:chgData name="Uživatel typu Host" userId="S::urn:spo:anon#968d3c7bf016e4845421658800339527dfbd009fc349d2f8e6dcfbde8b35282c::" providerId="AD" clId="Web-{AD10A35E-FDFD-4B7A-AC35-20CDCE3E59E6}"/>
    <pc:docChg chg="modSld">
      <pc:chgData name="Uživatel typu Host" userId="S::urn:spo:anon#968d3c7bf016e4845421658800339527dfbd009fc349d2f8e6dcfbde8b35282c::" providerId="AD" clId="Web-{AD10A35E-FDFD-4B7A-AC35-20CDCE3E59E6}" dt="2023-08-30T07:15:51.248" v="1" actId="20577"/>
      <pc:docMkLst>
        <pc:docMk/>
      </pc:docMkLst>
      <pc:sldChg chg="modSp">
        <pc:chgData name="Uživatel typu Host" userId="S::urn:spo:anon#968d3c7bf016e4845421658800339527dfbd009fc349d2f8e6dcfbde8b35282c::" providerId="AD" clId="Web-{AD10A35E-FDFD-4B7A-AC35-20CDCE3E59E6}" dt="2023-08-30T07:15:51.248" v="1" actId="20577"/>
        <pc:sldMkLst>
          <pc:docMk/>
          <pc:sldMk cId="910315777" sldId="289"/>
        </pc:sldMkLst>
        <pc:spChg chg="mod">
          <ac:chgData name="Uživatel typu Host" userId="S::urn:spo:anon#968d3c7bf016e4845421658800339527dfbd009fc349d2f8e6dcfbde8b35282c::" providerId="AD" clId="Web-{AD10A35E-FDFD-4B7A-AC35-20CDCE3E59E6}" dt="2023-08-30T07:15:51.248" v="1" actId="20577"/>
          <ac:spMkLst>
            <pc:docMk/>
            <pc:sldMk cId="910315777" sldId="289"/>
            <ac:spMk id="3" creationId="{BC97055B-3441-8D0A-D4FF-6D16D979303E}"/>
          </ac:spMkLst>
        </pc:spChg>
      </pc:sldChg>
    </pc:docChg>
  </pc:docChgLst>
  <pc:docChgLst>
    <pc:chgData name="Uživatel typu Host" userId="S::urn:spo:anon#968d3c7bf016e4845421658800339527dfbd009fc349d2f8e6dcfbde8b35282c::" providerId="AD" clId="Web-{2EFB5D39-66F7-0262-65F1-5E8EDC7BB955}"/>
    <pc:docChg chg="modSld">
      <pc:chgData name="Uživatel typu Host" userId="S::urn:spo:anon#968d3c7bf016e4845421658800339527dfbd009fc349d2f8e6dcfbde8b35282c::" providerId="AD" clId="Web-{2EFB5D39-66F7-0262-65F1-5E8EDC7BB955}" dt="2023-08-29T07:41:43.294" v="1" actId="20577"/>
      <pc:docMkLst>
        <pc:docMk/>
      </pc:docMkLst>
      <pc:sldChg chg="modSp">
        <pc:chgData name="Uživatel typu Host" userId="S::urn:spo:anon#968d3c7bf016e4845421658800339527dfbd009fc349d2f8e6dcfbde8b35282c::" providerId="AD" clId="Web-{2EFB5D39-66F7-0262-65F1-5E8EDC7BB955}" dt="2023-08-29T07:41:43.294" v="1" actId="20577"/>
        <pc:sldMkLst>
          <pc:docMk/>
          <pc:sldMk cId="4009278883" sldId="257"/>
        </pc:sldMkLst>
        <pc:spChg chg="mod">
          <ac:chgData name="Uživatel typu Host" userId="S::urn:spo:anon#968d3c7bf016e4845421658800339527dfbd009fc349d2f8e6dcfbde8b35282c::" providerId="AD" clId="Web-{2EFB5D39-66F7-0262-65F1-5E8EDC7BB955}" dt="2023-08-29T07:41:43.294" v="1" actId="20577"/>
          <ac:spMkLst>
            <pc:docMk/>
            <pc:sldMk cId="4009278883" sldId="257"/>
            <ac:spMk id="3" creationId="{00000000-0000-0000-0000-000000000000}"/>
          </ac:spMkLst>
        </pc:spChg>
      </pc:sldChg>
    </pc:docChg>
  </pc:docChgLst>
  <pc:docChgLst>
    <pc:chgData name="Uživatel typu Host" userId="S::urn:spo:anon#968d3c7bf016e4845421658800339527dfbd009fc349d2f8e6dcfbde8b35282c::" providerId="AD" clId="Web-{4946667D-4914-ABC6-53FC-28D3A3E5E878}"/>
    <pc:docChg chg="modSld">
      <pc:chgData name="Uživatel typu Host" userId="S::urn:spo:anon#968d3c7bf016e4845421658800339527dfbd009fc349d2f8e6dcfbde8b35282c::" providerId="AD" clId="Web-{4946667D-4914-ABC6-53FC-28D3A3E5E878}" dt="2023-09-04T06:51:07.787" v="46" actId="14100"/>
      <pc:docMkLst>
        <pc:docMk/>
      </pc:docMkLst>
      <pc:sldChg chg="modSp">
        <pc:chgData name="Uživatel typu Host" userId="S::urn:spo:anon#968d3c7bf016e4845421658800339527dfbd009fc349d2f8e6dcfbde8b35282c::" providerId="AD" clId="Web-{4946667D-4914-ABC6-53FC-28D3A3E5E878}" dt="2023-09-04T06:51:07.787" v="46" actId="14100"/>
        <pc:sldMkLst>
          <pc:docMk/>
          <pc:sldMk cId="3795693718" sldId="275"/>
        </pc:sldMkLst>
        <pc:spChg chg="mod">
          <ac:chgData name="Uživatel typu Host" userId="S::urn:spo:anon#968d3c7bf016e4845421658800339527dfbd009fc349d2f8e6dcfbde8b35282c::" providerId="AD" clId="Web-{4946667D-4914-ABC6-53FC-28D3A3E5E878}" dt="2023-09-04T06:51:07.787" v="46" actId="14100"/>
          <ac:spMkLst>
            <pc:docMk/>
            <pc:sldMk cId="3795693718" sldId="275"/>
            <ac:spMk id="5" creationId="{00000000-0000-0000-0000-000000000000}"/>
          </ac:spMkLst>
        </pc:spChg>
        <pc:spChg chg="mod">
          <ac:chgData name="Uživatel typu Host" userId="S::urn:spo:anon#968d3c7bf016e4845421658800339527dfbd009fc349d2f8e6dcfbde8b35282c::" providerId="AD" clId="Web-{4946667D-4914-ABC6-53FC-28D3A3E5E878}" dt="2023-09-04T06:50:43.099" v="42" actId="20577"/>
          <ac:spMkLst>
            <pc:docMk/>
            <pc:sldMk cId="3795693718" sldId="275"/>
            <ac:spMk id="22" creationId="{00000000-0000-0000-0000-000000000000}"/>
          </ac:spMkLst>
        </pc:spChg>
      </pc:sldChg>
      <pc:sldChg chg="addSp delSp modSp">
        <pc:chgData name="Uživatel typu Host" userId="S::urn:spo:anon#968d3c7bf016e4845421658800339527dfbd009fc349d2f8e6dcfbde8b35282c::" providerId="AD" clId="Web-{4946667D-4914-ABC6-53FC-28D3A3E5E878}" dt="2023-09-04T06:49:18.503" v="3"/>
        <pc:sldMkLst>
          <pc:docMk/>
          <pc:sldMk cId="3275152982" sldId="276"/>
        </pc:sldMkLst>
        <pc:spChg chg="add del mod">
          <ac:chgData name="Uživatel typu Host" userId="S::urn:spo:anon#968d3c7bf016e4845421658800339527dfbd009fc349d2f8e6dcfbde8b35282c::" providerId="AD" clId="Web-{4946667D-4914-ABC6-53FC-28D3A3E5E878}" dt="2023-09-04T06:49:18.503" v="3"/>
          <ac:spMkLst>
            <pc:docMk/>
            <pc:sldMk cId="3275152982" sldId="276"/>
            <ac:spMk id="5" creationId="{191AD10D-3DC6-6FD2-3E0E-49ECB8CFAD7C}"/>
          </ac:spMkLst>
        </pc:spChg>
      </pc:sldChg>
    </pc:docChg>
  </pc:docChgLst>
  <pc:docChgLst>
    <pc:chgData name="Libuše Jelénková" userId="S::jelenkova@utb.cz::bc7d4482-945c-4309-b24e-039656008502" providerId="AD" clId="Web-{87B71CE1-545C-9779-F95A-8F98AA815669}"/>
    <pc:docChg chg="modSld">
      <pc:chgData name="Libuše Jelénková" userId="S::jelenkova@utb.cz::bc7d4482-945c-4309-b24e-039656008502" providerId="AD" clId="Web-{87B71CE1-545C-9779-F95A-8F98AA815669}" dt="2023-09-14T20:42:09.292" v="56" actId="1076"/>
      <pc:docMkLst>
        <pc:docMk/>
      </pc:docMkLst>
      <pc:sldChg chg="modSp">
        <pc:chgData name="Libuše Jelénková" userId="S::jelenkova@utb.cz::bc7d4482-945c-4309-b24e-039656008502" providerId="AD" clId="Web-{87B71CE1-545C-9779-F95A-8F98AA815669}" dt="2023-09-14T20:42:09.292" v="56" actId="1076"/>
        <pc:sldMkLst>
          <pc:docMk/>
          <pc:sldMk cId="3275152982" sldId="276"/>
        </pc:sldMkLst>
        <pc:spChg chg="mod">
          <ac:chgData name="Libuše Jelénková" userId="S::jelenkova@utb.cz::bc7d4482-945c-4309-b24e-039656008502" providerId="AD" clId="Web-{87B71CE1-545C-9779-F95A-8F98AA815669}" dt="2023-09-14T20:42:09.292" v="56" actId="1076"/>
          <ac:spMkLst>
            <pc:docMk/>
            <pc:sldMk cId="3275152982" sldId="276"/>
            <ac:spMk id="2" creationId="{00000000-0000-0000-0000-000000000000}"/>
          </ac:spMkLst>
        </pc:spChg>
        <pc:spChg chg="mod">
          <ac:chgData name="Libuše Jelénková" userId="S::jelenkova@utb.cz::bc7d4482-945c-4309-b24e-039656008502" providerId="AD" clId="Web-{87B71CE1-545C-9779-F95A-8F98AA815669}" dt="2023-09-14T18:45:43.013" v="38" actId="20577"/>
          <ac:spMkLst>
            <pc:docMk/>
            <pc:sldMk cId="3275152982" sldId="276"/>
            <ac:spMk id="3" creationId="{00000000-0000-0000-0000-000000000000}"/>
          </ac:spMkLst>
        </pc:spChg>
        <pc:spChg chg="mod">
          <ac:chgData name="Libuše Jelénková" userId="S::jelenkova@utb.cz::bc7d4482-945c-4309-b24e-039656008502" providerId="AD" clId="Web-{87B71CE1-545C-9779-F95A-8F98AA815669}" dt="2023-09-14T18:47:30.704" v="42" actId="20577"/>
          <ac:spMkLst>
            <pc:docMk/>
            <pc:sldMk cId="3275152982" sldId="276"/>
            <ac:spMk id="4" creationId="{00000000-0000-0000-0000-000000000000}"/>
          </ac:spMkLst>
        </pc:spChg>
      </pc:sldChg>
      <pc:sldChg chg="modSp">
        <pc:chgData name="Libuše Jelénková" userId="S::jelenkova@utb.cz::bc7d4482-945c-4309-b24e-039656008502" providerId="AD" clId="Web-{87B71CE1-545C-9779-F95A-8F98AA815669}" dt="2023-09-14T18:53:11.154" v="55"/>
        <pc:sldMkLst>
          <pc:docMk/>
          <pc:sldMk cId="1438972052" sldId="290"/>
        </pc:sldMkLst>
        <pc:spChg chg="mod">
          <ac:chgData name="Libuše Jelénková" userId="S::jelenkova@utb.cz::bc7d4482-945c-4309-b24e-039656008502" providerId="AD" clId="Web-{87B71CE1-545C-9779-F95A-8F98AA815669}" dt="2023-09-14T18:53:11.154" v="55"/>
          <ac:spMkLst>
            <pc:docMk/>
            <pc:sldMk cId="1438972052" sldId="290"/>
            <ac:spMk id="2" creationId="{0E66EF13-C766-D17F-4C02-242094FCAF6B}"/>
          </ac:spMkLst>
        </pc:spChg>
      </pc:sldChg>
      <pc:sldChg chg="modSp">
        <pc:chgData name="Libuše Jelénková" userId="S::jelenkova@utb.cz::bc7d4482-945c-4309-b24e-039656008502" providerId="AD" clId="Web-{87B71CE1-545C-9779-F95A-8F98AA815669}" dt="2023-09-14T18:52:50.497" v="53"/>
        <pc:sldMkLst>
          <pc:docMk/>
          <pc:sldMk cId="1526894690" sldId="295"/>
        </pc:sldMkLst>
        <pc:spChg chg="mod">
          <ac:chgData name="Libuše Jelénková" userId="S::jelenkova@utb.cz::bc7d4482-945c-4309-b24e-039656008502" providerId="AD" clId="Web-{87B71CE1-545C-9779-F95A-8F98AA815669}" dt="2023-09-14T18:52:50.497" v="53"/>
          <ac:spMkLst>
            <pc:docMk/>
            <pc:sldMk cId="1526894690" sldId="295"/>
            <ac:spMk id="3" creationId="{00000000-0000-0000-0000-000000000000}"/>
          </ac:spMkLst>
        </pc:spChg>
      </pc:sldChg>
      <pc:sldChg chg="modSp">
        <pc:chgData name="Libuše Jelénková" userId="S::jelenkova@utb.cz::bc7d4482-945c-4309-b24e-039656008502" providerId="AD" clId="Web-{87B71CE1-545C-9779-F95A-8F98AA815669}" dt="2023-09-14T18:44:51.604" v="30" actId="20577"/>
        <pc:sldMkLst>
          <pc:docMk/>
          <pc:sldMk cId="2565049316" sldId="299"/>
        </pc:sldMkLst>
        <pc:spChg chg="mod">
          <ac:chgData name="Libuše Jelénková" userId="S::jelenkova@utb.cz::bc7d4482-945c-4309-b24e-039656008502" providerId="AD" clId="Web-{87B71CE1-545C-9779-F95A-8F98AA815669}" dt="2023-09-14T18:44:51.604" v="30" actId="20577"/>
          <ac:spMkLst>
            <pc:docMk/>
            <pc:sldMk cId="2565049316" sldId="299"/>
            <ac:spMk id="2" creationId="{B8F641AF-7F1E-9BC3-B562-C1524C42B50E}"/>
          </ac:spMkLst>
        </pc:spChg>
        <pc:spChg chg="mod">
          <ac:chgData name="Libuše Jelénková" userId="S::jelenkova@utb.cz::bc7d4482-945c-4309-b24e-039656008502" providerId="AD" clId="Web-{87B71CE1-545C-9779-F95A-8F98AA815669}" dt="2023-09-14T18:44:42.807" v="27" actId="20577"/>
          <ac:spMkLst>
            <pc:docMk/>
            <pc:sldMk cId="2565049316" sldId="299"/>
            <ac:spMk id="22" creationId="{00000000-0000-0000-0000-000000000000}"/>
          </ac:spMkLst>
        </pc:spChg>
      </pc:sldChg>
      <pc:sldChg chg="modSp">
        <pc:chgData name="Libuše Jelénková" userId="S::jelenkova@utb.cz::bc7d4482-945c-4309-b24e-039656008502" providerId="AD" clId="Web-{87B71CE1-545C-9779-F95A-8F98AA815669}" dt="2023-09-14T18:51:11.056" v="52" actId="1076"/>
        <pc:sldMkLst>
          <pc:docMk/>
          <pc:sldMk cId="3261743073" sldId="301"/>
        </pc:sldMkLst>
        <pc:spChg chg="mod">
          <ac:chgData name="Libuše Jelénková" userId="S::jelenkova@utb.cz::bc7d4482-945c-4309-b24e-039656008502" providerId="AD" clId="Web-{87B71CE1-545C-9779-F95A-8F98AA815669}" dt="2023-09-14T18:51:11.056" v="52" actId="1076"/>
          <ac:spMkLst>
            <pc:docMk/>
            <pc:sldMk cId="3261743073" sldId="301"/>
            <ac:spMk id="5" creationId="{00000000-0000-0000-0000-000000000000}"/>
          </ac:spMkLst>
        </pc:spChg>
      </pc:sldChg>
    </pc:docChg>
  </pc:docChgLst>
  <pc:docChgLst>
    <pc:chgData name="Libuše Jelénková" userId="S::jelenkova@utb.cz::bc7d4482-945c-4309-b24e-039656008502" providerId="AD" clId="Web-{C3A41F3F-7564-3F26-DE73-B1DB42F1EB0B}"/>
    <pc:docChg chg="modSld">
      <pc:chgData name="Libuše Jelénková" userId="S::jelenkova@utb.cz::bc7d4482-945c-4309-b24e-039656008502" providerId="AD" clId="Web-{C3A41F3F-7564-3F26-DE73-B1DB42F1EB0B}" dt="2023-09-14T18:36:50.980" v="479" actId="1076"/>
      <pc:docMkLst>
        <pc:docMk/>
      </pc:docMkLst>
      <pc:sldChg chg="modSp">
        <pc:chgData name="Libuše Jelénková" userId="S::jelenkova@utb.cz::bc7d4482-945c-4309-b24e-039656008502" providerId="AD" clId="Web-{C3A41F3F-7564-3F26-DE73-B1DB42F1EB0B}" dt="2023-09-14T17:35:26.638" v="33" actId="1076"/>
        <pc:sldMkLst>
          <pc:docMk/>
          <pc:sldMk cId="3275152982" sldId="276"/>
        </pc:sldMkLst>
        <pc:spChg chg="mod">
          <ac:chgData name="Libuše Jelénková" userId="S::jelenkova@utb.cz::bc7d4482-945c-4309-b24e-039656008502" providerId="AD" clId="Web-{C3A41F3F-7564-3F26-DE73-B1DB42F1EB0B}" dt="2023-09-14T17:33:42.400" v="23" actId="1076"/>
          <ac:spMkLst>
            <pc:docMk/>
            <pc:sldMk cId="3275152982" sldId="276"/>
            <ac:spMk id="2" creationId="{00000000-0000-0000-0000-000000000000}"/>
          </ac:spMkLst>
        </pc:spChg>
        <pc:spChg chg="mod">
          <ac:chgData name="Libuše Jelénková" userId="S::jelenkova@utb.cz::bc7d4482-945c-4309-b24e-039656008502" providerId="AD" clId="Web-{C3A41F3F-7564-3F26-DE73-B1DB42F1EB0B}" dt="2023-09-14T17:34:23.339" v="28" actId="1076"/>
          <ac:spMkLst>
            <pc:docMk/>
            <pc:sldMk cId="3275152982" sldId="276"/>
            <ac:spMk id="3" creationId="{00000000-0000-0000-0000-000000000000}"/>
          </ac:spMkLst>
        </pc:spChg>
        <pc:spChg chg="mod">
          <ac:chgData name="Libuše Jelénková" userId="S::jelenkova@utb.cz::bc7d4482-945c-4309-b24e-039656008502" providerId="AD" clId="Web-{C3A41F3F-7564-3F26-DE73-B1DB42F1EB0B}" dt="2023-09-14T17:34:17.776" v="27" actId="1076"/>
          <ac:spMkLst>
            <pc:docMk/>
            <pc:sldMk cId="3275152982" sldId="276"/>
            <ac:spMk id="4" creationId="{00000000-0000-0000-0000-000000000000}"/>
          </ac:spMkLst>
        </pc:spChg>
        <pc:spChg chg="mod">
          <ac:chgData name="Libuše Jelénková" userId="S::jelenkova@utb.cz::bc7d4482-945c-4309-b24e-039656008502" providerId="AD" clId="Web-{C3A41F3F-7564-3F26-DE73-B1DB42F1EB0B}" dt="2023-09-14T17:35:14.371" v="32" actId="14100"/>
          <ac:spMkLst>
            <pc:docMk/>
            <pc:sldMk cId="3275152982" sldId="276"/>
            <ac:spMk id="12" creationId="{00000000-0000-0000-0000-000000000000}"/>
          </ac:spMkLst>
        </pc:spChg>
        <pc:spChg chg="mod">
          <ac:chgData name="Libuše Jelénková" userId="S::jelenkova@utb.cz::bc7d4482-945c-4309-b24e-039656008502" providerId="AD" clId="Web-{C3A41F3F-7564-3F26-DE73-B1DB42F1EB0B}" dt="2023-09-14T17:35:26.638" v="33" actId="1076"/>
          <ac:spMkLst>
            <pc:docMk/>
            <pc:sldMk cId="3275152982" sldId="276"/>
            <ac:spMk id="15" creationId="{00000000-0000-0000-0000-000000000000}"/>
          </ac:spMkLst>
        </pc:spChg>
        <pc:spChg chg="mod">
          <ac:chgData name="Libuše Jelénková" userId="S::jelenkova@utb.cz::bc7d4482-945c-4309-b24e-039656008502" providerId="AD" clId="Web-{C3A41F3F-7564-3F26-DE73-B1DB42F1EB0B}" dt="2023-09-14T17:33:57.369" v="25" actId="1076"/>
          <ac:spMkLst>
            <pc:docMk/>
            <pc:sldMk cId="3275152982" sldId="276"/>
            <ac:spMk id="21" creationId="{00000000-0000-0000-0000-000000000000}"/>
          </ac:spMkLst>
        </pc:spChg>
      </pc:sldChg>
      <pc:sldChg chg="modSp">
        <pc:chgData name="Libuše Jelénková" userId="S::jelenkova@utb.cz::bc7d4482-945c-4309-b24e-039656008502" providerId="AD" clId="Web-{C3A41F3F-7564-3F26-DE73-B1DB42F1EB0B}" dt="2023-09-14T18:22:18.643" v="317" actId="20577"/>
        <pc:sldMkLst>
          <pc:docMk/>
          <pc:sldMk cId="3338086753" sldId="279"/>
        </pc:sldMkLst>
        <pc:spChg chg="mod">
          <ac:chgData name="Libuše Jelénková" userId="S::jelenkova@utb.cz::bc7d4482-945c-4309-b24e-039656008502" providerId="AD" clId="Web-{C3A41F3F-7564-3F26-DE73-B1DB42F1EB0B}" dt="2023-09-14T18:22:18.643" v="317" actId="20577"/>
          <ac:spMkLst>
            <pc:docMk/>
            <pc:sldMk cId="3338086753" sldId="279"/>
            <ac:spMk id="6" creationId="{00000000-0000-0000-0000-000000000000}"/>
          </ac:spMkLst>
        </pc:spChg>
      </pc:sldChg>
      <pc:sldChg chg="modSp">
        <pc:chgData name="Libuše Jelénková" userId="S::jelenkova@utb.cz::bc7d4482-945c-4309-b24e-039656008502" providerId="AD" clId="Web-{C3A41F3F-7564-3F26-DE73-B1DB42F1EB0B}" dt="2023-09-14T18:24:05.615" v="361" actId="20577"/>
        <pc:sldMkLst>
          <pc:docMk/>
          <pc:sldMk cId="3878199925" sldId="280"/>
        </pc:sldMkLst>
        <pc:spChg chg="mod">
          <ac:chgData name="Libuše Jelénková" userId="S::jelenkova@utb.cz::bc7d4482-945c-4309-b24e-039656008502" providerId="AD" clId="Web-{C3A41F3F-7564-3F26-DE73-B1DB42F1EB0B}" dt="2023-09-14T18:23:59.740" v="356" actId="20577"/>
          <ac:spMkLst>
            <pc:docMk/>
            <pc:sldMk cId="3878199925" sldId="280"/>
            <ac:spMk id="2" creationId="{00000000-0000-0000-0000-000000000000}"/>
          </ac:spMkLst>
        </pc:spChg>
        <pc:spChg chg="mod">
          <ac:chgData name="Libuše Jelénková" userId="S::jelenkova@utb.cz::bc7d4482-945c-4309-b24e-039656008502" providerId="AD" clId="Web-{C3A41F3F-7564-3F26-DE73-B1DB42F1EB0B}" dt="2023-09-14T18:24:05.615" v="361" actId="20577"/>
          <ac:spMkLst>
            <pc:docMk/>
            <pc:sldMk cId="3878199925" sldId="280"/>
            <ac:spMk id="3" creationId="{00000000-0000-0000-0000-000000000000}"/>
          </ac:spMkLst>
        </pc:spChg>
      </pc:sldChg>
      <pc:sldChg chg="modSp">
        <pc:chgData name="Libuše Jelénková" userId="S::jelenkova@utb.cz::bc7d4482-945c-4309-b24e-039656008502" providerId="AD" clId="Web-{C3A41F3F-7564-3F26-DE73-B1DB42F1EB0B}" dt="2023-09-14T15:37:26.130" v="17" actId="1076"/>
        <pc:sldMkLst>
          <pc:docMk/>
          <pc:sldMk cId="1297496335" sldId="283"/>
        </pc:sldMkLst>
        <pc:spChg chg="mod">
          <ac:chgData name="Libuše Jelénková" userId="S::jelenkova@utb.cz::bc7d4482-945c-4309-b24e-039656008502" providerId="AD" clId="Web-{C3A41F3F-7564-3F26-DE73-B1DB42F1EB0B}" dt="2023-09-14T15:37:26.130" v="17" actId="1076"/>
          <ac:spMkLst>
            <pc:docMk/>
            <pc:sldMk cId="1297496335" sldId="283"/>
            <ac:spMk id="3" creationId="{00000000-0000-0000-0000-000000000000}"/>
          </ac:spMkLst>
        </pc:spChg>
      </pc:sldChg>
      <pc:sldChg chg="modSp">
        <pc:chgData name="Libuše Jelénková" userId="S::jelenkova@utb.cz::bc7d4482-945c-4309-b24e-039656008502" providerId="AD" clId="Web-{C3A41F3F-7564-3F26-DE73-B1DB42F1EB0B}" dt="2023-09-14T18:20:04.546" v="284" actId="20577"/>
        <pc:sldMkLst>
          <pc:docMk/>
          <pc:sldMk cId="977299531" sldId="286"/>
        </pc:sldMkLst>
        <pc:spChg chg="mod">
          <ac:chgData name="Libuše Jelénková" userId="S::jelenkova@utb.cz::bc7d4482-945c-4309-b24e-039656008502" providerId="AD" clId="Web-{C3A41F3F-7564-3F26-DE73-B1DB42F1EB0B}" dt="2023-09-14T18:20:04.546" v="284" actId="20577"/>
          <ac:spMkLst>
            <pc:docMk/>
            <pc:sldMk cId="977299531" sldId="286"/>
            <ac:spMk id="3" creationId="{C9463417-4A5B-F780-C1AD-47FE152E47BA}"/>
          </ac:spMkLst>
        </pc:spChg>
      </pc:sldChg>
      <pc:sldChg chg="modSp">
        <pc:chgData name="Libuše Jelénková" userId="S::jelenkova@utb.cz::bc7d4482-945c-4309-b24e-039656008502" providerId="AD" clId="Web-{C3A41F3F-7564-3F26-DE73-B1DB42F1EB0B}" dt="2023-09-14T18:36:50.980" v="479" actId="1076"/>
        <pc:sldMkLst>
          <pc:docMk/>
          <pc:sldMk cId="3873875124" sldId="288"/>
        </pc:sldMkLst>
        <pc:spChg chg="mod">
          <ac:chgData name="Libuše Jelénková" userId="S::jelenkova@utb.cz::bc7d4482-945c-4309-b24e-039656008502" providerId="AD" clId="Web-{C3A41F3F-7564-3F26-DE73-B1DB42F1EB0B}" dt="2023-09-14T18:36:50.980" v="479" actId="1076"/>
          <ac:spMkLst>
            <pc:docMk/>
            <pc:sldMk cId="3873875124" sldId="288"/>
            <ac:spMk id="2" creationId="{26A99936-E865-220F-AD45-8EFF0067D629}"/>
          </ac:spMkLst>
        </pc:spChg>
      </pc:sldChg>
      <pc:sldChg chg="modSp">
        <pc:chgData name="Libuše Jelénková" userId="S::jelenkova@utb.cz::bc7d4482-945c-4309-b24e-039656008502" providerId="AD" clId="Web-{C3A41F3F-7564-3F26-DE73-B1DB42F1EB0B}" dt="2023-09-14T17:33:19.149" v="22" actId="20577"/>
        <pc:sldMkLst>
          <pc:docMk/>
          <pc:sldMk cId="910315777" sldId="289"/>
        </pc:sldMkLst>
        <pc:spChg chg="mod">
          <ac:chgData name="Libuše Jelénková" userId="S::jelenkova@utb.cz::bc7d4482-945c-4309-b24e-039656008502" providerId="AD" clId="Web-{C3A41F3F-7564-3F26-DE73-B1DB42F1EB0B}" dt="2023-09-14T17:33:19.149" v="22" actId="20577"/>
          <ac:spMkLst>
            <pc:docMk/>
            <pc:sldMk cId="910315777" sldId="289"/>
            <ac:spMk id="3" creationId="{BC97055B-3441-8D0A-D4FF-6D16D979303E}"/>
          </ac:spMkLst>
        </pc:spChg>
      </pc:sldChg>
      <pc:sldChg chg="modSp">
        <pc:chgData name="Libuše Jelénková" userId="S::jelenkova@utb.cz::bc7d4482-945c-4309-b24e-039656008502" providerId="AD" clId="Web-{C3A41F3F-7564-3F26-DE73-B1DB42F1EB0B}" dt="2023-09-14T18:35:11.008" v="460" actId="20577"/>
        <pc:sldMkLst>
          <pc:docMk/>
          <pc:sldMk cId="1526894690" sldId="295"/>
        </pc:sldMkLst>
        <pc:spChg chg="mod">
          <ac:chgData name="Libuše Jelénková" userId="S::jelenkova@utb.cz::bc7d4482-945c-4309-b24e-039656008502" providerId="AD" clId="Web-{C3A41F3F-7564-3F26-DE73-B1DB42F1EB0B}" dt="2023-09-14T18:35:11.008" v="460" actId="20577"/>
          <ac:spMkLst>
            <pc:docMk/>
            <pc:sldMk cId="1526894690" sldId="295"/>
            <ac:spMk id="3" creationId="{00000000-0000-0000-0000-000000000000}"/>
          </ac:spMkLst>
        </pc:spChg>
      </pc:sldChg>
      <pc:sldChg chg="modSp">
        <pc:chgData name="Libuše Jelénková" userId="S::jelenkova@utb.cz::bc7d4482-945c-4309-b24e-039656008502" providerId="AD" clId="Web-{C3A41F3F-7564-3F26-DE73-B1DB42F1EB0B}" dt="2023-09-14T18:15:20.038" v="253"/>
        <pc:sldMkLst>
          <pc:docMk/>
          <pc:sldMk cId="1670042304" sldId="297"/>
        </pc:sldMkLst>
        <pc:spChg chg="mod">
          <ac:chgData name="Libuše Jelénková" userId="S::jelenkova@utb.cz::bc7d4482-945c-4309-b24e-039656008502" providerId="AD" clId="Web-{C3A41F3F-7564-3F26-DE73-B1DB42F1EB0B}" dt="2023-09-14T18:07:59.401" v="65" actId="20577"/>
          <ac:spMkLst>
            <pc:docMk/>
            <pc:sldMk cId="1670042304" sldId="297"/>
            <ac:spMk id="9" creationId="{00000000-0000-0000-0000-000000000000}"/>
          </ac:spMkLst>
        </pc:spChg>
        <pc:graphicFrameChg chg="mod modGraphic">
          <ac:chgData name="Libuše Jelénková" userId="S::jelenkova@utb.cz::bc7d4482-945c-4309-b24e-039656008502" providerId="AD" clId="Web-{C3A41F3F-7564-3F26-DE73-B1DB42F1EB0B}" dt="2023-09-14T18:15:20.038" v="253"/>
          <ac:graphicFrameMkLst>
            <pc:docMk/>
            <pc:sldMk cId="1670042304" sldId="297"/>
            <ac:graphicFrameMk id="3" creationId="{DED4DBBB-5B64-959A-924E-32593AAE3C9E}"/>
          </ac:graphicFrameMkLst>
        </pc:graphicFrameChg>
      </pc:sldChg>
      <pc:sldChg chg="modSp">
        <pc:chgData name="Libuše Jelénková" userId="S::jelenkova@utb.cz::bc7d4482-945c-4309-b24e-039656008502" providerId="AD" clId="Web-{C3A41F3F-7564-3F26-DE73-B1DB42F1EB0B}" dt="2023-09-14T18:01:05.140" v="43" actId="1076"/>
        <pc:sldMkLst>
          <pc:docMk/>
          <pc:sldMk cId="2565049316" sldId="299"/>
        </pc:sldMkLst>
        <pc:spChg chg="mod">
          <ac:chgData name="Libuše Jelénková" userId="S::jelenkova@utb.cz::bc7d4482-945c-4309-b24e-039656008502" providerId="AD" clId="Web-{C3A41F3F-7564-3F26-DE73-B1DB42F1EB0B}" dt="2023-09-14T17:59:27.262" v="34" actId="1076"/>
          <ac:spMkLst>
            <pc:docMk/>
            <pc:sldMk cId="2565049316" sldId="299"/>
            <ac:spMk id="2" creationId="{B8F641AF-7F1E-9BC3-B562-C1524C42B50E}"/>
          </ac:spMkLst>
        </pc:spChg>
        <pc:spChg chg="mod">
          <ac:chgData name="Libuše Jelénková" userId="S::jelenkova@utb.cz::bc7d4482-945c-4309-b24e-039656008502" providerId="AD" clId="Web-{C3A41F3F-7564-3F26-DE73-B1DB42F1EB0B}" dt="2023-09-14T18:00:41.139" v="42" actId="1076"/>
          <ac:spMkLst>
            <pc:docMk/>
            <pc:sldMk cId="2565049316" sldId="299"/>
            <ac:spMk id="4" creationId="{00000000-0000-0000-0000-000000000000}"/>
          </ac:spMkLst>
        </pc:spChg>
        <pc:spChg chg="mod">
          <ac:chgData name="Libuše Jelénková" userId="S::jelenkova@utb.cz::bc7d4482-945c-4309-b24e-039656008502" providerId="AD" clId="Web-{C3A41F3F-7564-3F26-DE73-B1DB42F1EB0B}" dt="2023-09-14T18:00:12.623" v="39" actId="14100"/>
          <ac:spMkLst>
            <pc:docMk/>
            <pc:sldMk cId="2565049316" sldId="299"/>
            <ac:spMk id="13" creationId="{00000000-0000-0000-0000-000000000000}"/>
          </ac:spMkLst>
        </pc:spChg>
        <pc:spChg chg="mod">
          <ac:chgData name="Libuše Jelénková" userId="S::jelenkova@utb.cz::bc7d4482-945c-4309-b24e-039656008502" providerId="AD" clId="Web-{C3A41F3F-7564-3F26-DE73-B1DB42F1EB0B}" dt="2023-09-14T18:01:05.140" v="43" actId="1076"/>
          <ac:spMkLst>
            <pc:docMk/>
            <pc:sldMk cId="2565049316" sldId="299"/>
            <ac:spMk id="14" creationId="{00000000-0000-0000-0000-00000000000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B5BE5B-6597-4A68-9948-065A1F610F3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61C7363-9455-4A9C-BE10-EBD8C3E6915E}">
      <dgm:prSet/>
      <dgm:spPr/>
      <dgm:t>
        <a:bodyPr/>
        <a:lstStyle/>
        <a:p>
          <a:pPr>
            <a:defRPr cap="all"/>
          </a:pPr>
          <a:r>
            <a:rPr lang="cs-CZ"/>
            <a:t>Aktualizované na webu Ústavu školní pedagogiky, konkrétně na profilu každého Akademického pracovníka</a:t>
          </a:r>
          <a:endParaRPr lang="en-US"/>
        </a:p>
      </dgm:t>
    </dgm:pt>
    <dgm:pt modelId="{584EC1BD-7F01-44EF-A6D1-5ED2D88D5748}" type="parTrans" cxnId="{DEB159BD-ED3E-446D-8A45-559E80C886B6}">
      <dgm:prSet/>
      <dgm:spPr/>
      <dgm:t>
        <a:bodyPr/>
        <a:lstStyle/>
        <a:p>
          <a:endParaRPr lang="en-US"/>
        </a:p>
      </dgm:t>
    </dgm:pt>
    <dgm:pt modelId="{20BF836A-D283-4CE0-91FB-4E16B590494E}" type="sibTrans" cxnId="{DEB159BD-ED3E-446D-8A45-559E80C886B6}">
      <dgm:prSet/>
      <dgm:spPr/>
      <dgm:t>
        <a:bodyPr/>
        <a:lstStyle/>
        <a:p>
          <a:endParaRPr lang="en-US"/>
        </a:p>
      </dgm:t>
    </dgm:pt>
    <dgm:pt modelId="{E5A5E155-A685-485C-A31A-39001DAE825C}">
      <dgm:prSet/>
      <dgm:spPr/>
      <dgm:t>
        <a:bodyPr/>
        <a:lstStyle/>
        <a:p>
          <a:pPr>
            <a:defRPr cap="all"/>
          </a:pPr>
          <a:r>
            <a:rPr lang="cs-CZ"/>
            <a:t>U dveří kanceláře bude k dispozici QR kód</a:t>
          </a:r>
          <a:endParaRPr lang="en-US"/>
        </a:p>
      </dgm:t>
    </dgm:pt>
    <dgm:pt modelId="{860A1468-5A4F-421F-8DF4-2285B8FF19F2}" type="parTrans" cxnId="{970AB9C7-AFCA-4442-901F-F01D04357E82}">
      <dgm:prSet/>
      <dgm:spPr/>
      <dgm:t>
        <a:bodyPr/>
        <a:lstStyle/>
        <a:p>
          <a:endParaRPr lang="en-US"/>
        </a:p>
      </dgm:t>
    </dgm:pt>
    <dgm:pt modelId="{AD2CD36D-39F9-40B6-AFE1-1B8231CF0615}" type="sibTrans" cxnId="{970AB9C7-AFCA-4442-901F-F01D04357E82}">
      <dgm:prSet/>
      <dgm:spPr/>
      <dgm:t>
        <a:bodyPr/>
        <a:lstStyle/>
        <a:p>
          <a:endParaRPr lang="en-US"/>
        </a:p>
      </dgm:t>
    </dgm:pt>
    <dgm:pt modelId="{274FDA93-F1F3-494C-8500-99E565C3D079}" type="pres">
      <dgm:prSet presAssocID="{92B5BE5B-6597-4A68-9948-065A1F610F38}" presName="root" presStyleCnt="0">
        <dgm:presLayoutVars>
          <dgm:dir/>
          <dgm:resizeHandles val="exact"/>
        </dgm:presLayoutVars>
      </dgm:prSet>
      <dgm:spPr/>
    </dgm:pt>
    <dgm:pt modelId="{BA3F951A-AC96-4192-86FD-F7061C079FB8}" type="pres">
      <dgm:prSet presAssocID="{F61C7363-9455-4A9C-BE10-EBD8C3E6915E}" presName="compNode" presStyleCnt="0"/>
      <dgm:spPr/>
    </dgm:pt>
    <dgm:pt modelId="{3B320CBB-7AB9-4F7A-A84F-B3143F9A20C9}" type="pres">
      <dgm:prSet presAssocID="{F61C7363-9455-4A9C-BE10-EBD8C3E6915E}" presName="iconBgRect" presStyleLbl="bgShp" presStyleIdx="0" presStyleCnt="2"/>
      <dgm:spPr/>
    </dgm:pt>
    <dgm:pt modelId="{060ADF9A-D2B6-4580-A08C-02292419B215}" type="pres">
      <dgm:prSet presAssocID="{F61C7363-9455-4A9C-BE10-EBD8C3E6915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"/>
        </a:ext>
      </dgm:extLst>
    </dgm:pt>
    <dgm:pt modelId="{D215DB05-7C1D-4204-85F6-FE3B84B03608}" type="pres">
      <dgm:prSet presAssocID="{F61C7363-9455-4A9C-BE10-EBD8C3E6915E}" presName="spaceRect" presStyleCnt="0"/>
      <dgm:spPr/>
    </dgm:pt>
    <dgm:pt modelId="{AD16AC7B-FC20-4841-876C-A64CD58B0FDB}" type="pres">
      <dgm:prSet presAssocID="{F61C7363-9455-4A9C-BE10-EBD8C3E6915E}" presName="textRect" presStyleLbl="revTx" presStyleIdx="0" presStyleCnt="2">
        <dgm:presLayoutVars>
          <dgm:chMax val="1"/>
          <dgm:chPref val="1"/>
        </dgm:presLayoutVars>
      </dgm:prSet>
      <dgm:spPr/>
    </dgm:pt>
    <dgm:pt modelId="{CAF06621-7829-4D25-B4FE-88A8D8246215}" type="pres">
      <dgm:prSet presAssocID="{20BF836A-D283-4CE0-91FB-4E16B590494E}" presName="sibTrans" presStyleCnt="0"/>
      <dgm:spPr/>
    </dgm:pt>
    <dgm:pt modelId="{CA1B3F96-882A-428E-975D-59D826C7E659}" type="pres">
      <dgm:prSet presAssocID="{E5A5E155-A685-485C-A31A-39001DAE825C}" presName="compNode" presStyleCnt="0"/>
      <dgm:spPr/>
    </dgm:pt>
    <dgm:pt modelId="{0725380A-6FA1-4D56-A2D2-27F376AD9BA5}" type="pres">
      <dgm:prSet presAssocID="{E5A5E155-A685-485C-A31A-39001DAE825C}" presName="iconBgRect" presStyleLbl="bgShp" presStyleIdx="1" presStyleCnt="2"/>
      <dgm:spPr/>
    </dgm:pt>
    <dgm:pt modelId="{AA119A25-0E78-46D3-BB50-91EBF2B230D0}" type="pres">
      <dgm:prSet presAssocID="{E5A5E155-A685-485C-A31A-39001DAE825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čka"/>
        </a:ext>
      </dgm:extLst>
    </dgm:pt>
    <dgm:pt modelId="{4F4F04ED-AC5E-4852-A9FC-E0FA3D57E382}" type="pres">
      <dgm:prSet presAssocID="{E5A5E155-A685-485C-A31A-39001DAE825C}" presName="spaceRect" presStyleCnt="0"/>
      <dgm:spPr/>
    </dgm:pt>
    <dgm:pt modelId="{2E87C7B9-958F-4B5D-8FC0-406ACF48F05B}" type="pres">
      <dgm:prSet presAssocID="{E5A5E155-A685-485C-A31A-39001DAE825C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FBB2D1B-9D13-4336-AB90-C4D77B67DC2C}" type="presOf" srcId="{92B5BE5B-6597-4A68-9948-065A1F610F38}" destId="{274FDA93-F1F3-494C-8500-99E565C3D079}" srcOrd="0" destOrd="0" presId="urn:microsoft.com/office/officeart/2018/5/layout/IconCircleLabelList"/>
    <dgm:cxn modelId="{2022573E-7928-49C7-BB76-8DF6AF38DBF4}" type="presOf" srcId="{F61C7363-9455-4A9C-BE10-EBD8C3E6915E}" destId="{AD16AC7B-FC20-4841-876C-A64CD58B0FDB}" srcOrd="0" destOrd="0" presId="urn:microsoft.com/office/officeart/2018/5/layout/IconCircleLabelList"/>
    <dgm:cxn modelId="{2C305386-0A19-442E-A1E9-634EB542247A}" type="presOf" srcId="{E5A5E155-A685-485C-A31A-39001DAE825C}" destId="{2E87C7B9-958F-4B5D-8FC0-406ACF48F05B}" srcOrd="0" destOrd="0" presId="urn:microsoft.com/office/officeart/2018/5/layout/IconCircleLabelList"/>
    <dgm:cxn modelId="{DEB159BD-ED3E-446D-8A45-559E80C886B6}" srcId="{92B5BE5B-6597-4A68-9948-065A1F610F38}" destId="{F61C7363-9455-4A9C-BE10-EBD8C3E6915E}" srcOrd="0" destOrd="0" parTransId="{584EC1BD-7F01-44EF-A6D1-5ED2D88D5748}" sibTransId="{20BF836A-D283-4CE0-91FB-4E16B590494E}"/>
    <dgm:cxn modelId="{970AB9C7-AFCA-4442-901F-F01D04357E82}" srcId="{92B5BE5B-6597-4A68-9948-065A1F610F38}" destId="{E5A5E155-A685-485C-A31A-39001DAE825C}" srcOrd="1" destOrd="0" parTransId="{860A1468-5A4F-421F-8DF4-2285B8FF19F2}" sibTransId="{AD2CD36D-39F9-40B6-AFE1-1B8231CF0615}"/>
    <dgm:cxn modelId="{45300E65-7645-482C-A057-7A8FB48B9AE9}" type="presParOf" srcId="{274FDA93-F1F3-494C-8500-99E565C3D079}" destId="{BA3F951A-AC96-4192-86FD-F7061C079FB8}" srcOrd="0" destOrd="0" presId="urn:microsoft.com/office/officeart/2018/5/layout/IconCircleLabelList"/>
    <dgm:cxn modelId="{B5EAF50C-BBE4-4860-B4B6-E178DD4EA921}" type="presParOf" srcId="{BA3F951A-AC96-4192-86FD-F7061C079FB8}" destId="{3B320CBB-7AB9-4F7A-A84F-B3143F9A20C9}" srcOrd="0" destOrd="0" presId="urn:microsoft.com/office/officeart/2018/5/layout/IconCircleLabelList"/>
    <dgm:cxn modelId="{7D9F5E2C-BB91-41CC-B399-704754009224}" type="presParOf" srcId="{BA3F951A-AC96-4192-86FD-F7061C079FB8}" destId="{060ADF9A-D2B6-4580-A08C-02292419B215}" srcOrd="1" destOrd="0" presId="urn:microsoft.com/office/officeart/2018/5/layout/IconCircleLabelList"/>
    <dgm:cxn modelId="{4367D65C-1076-4DC0-8FBD-C57AAE737631}" type="presParOf" srcId="{BA3F951A-AC96-4192-86FD-F7061C079FB8}" destId="{D215DB05-7C1D-4204-85F6-FE3B84B03608}" srcOrd="2" destOrd="0" presId="urn:microsoft.com/office/officeart/2018/5/layout/IconCircleLabelList"/>
    <dgm:cxn modelId="{88B3B45B-F903-42F3-9BB0-D7B09A2C32B8}" type="presParOf" srcId="{BA3F951A-AC96-4192-86FD-F7061C079FB8}" destId="{AD16AC7B-FC20-4841-876C-A64CD58B0FDB}" srcOrd="3" destOrd="0" presId="urn:microsoft.com/office/officeart/2018/5/layout/IconCircleLabelList"/>
    <dgm:cxn modelId="{505F2119-93BE-409B-8E23-655F2BC51893}" type="presParOf" srcId="{274FDA93-F1F3-494C-8500-99E565C3D079}" destId="{CAF06621-7829-4D25-B4FE-88A8D8246215}" srcOrd="1" destOrd="0" presId="urn:microsoft.com/office/officeart/2018/5/layout/IconCircleLabelList"/>
    <dgm:cxn modelId="{D7E5AEF3-A57F-46BC-9034-25C515819D99}" type="presParOf" srcId="{274FDA93-F1F3-494C-8500-99E565C3D079}" destId="{CA1B3F96-882A-428E-975D-59D826C7E659}" srcOrd="2" destOrd="0" presId="urn:microsoft.com/office/officeart/2018/5/layout/IconCircleLabelList"/>
    <dgm:cxn modelId="{8F0C74FC-E40C-442F-B284-6CBF59315A85}" type="presParOf" srcId="{CA1B3F96-882A-428E-975D-59D826C7E659}" destId="{0725380A-6FA1-4D56-A2D2-27F376AD9BA5}" srcOrd="0" destOrd="0" presId="urn:microsoft.com/office/officeart/2018/5/layout/IconCircleLabelList"/>
    <dgm:cxn modelId="{5ED3AC70-882F-475B-A738-4DE24AD29E83}" type="presParOf" srcId="{CA1B3F96-882A-428E-975D-59D826C7E659}" destId="{AA119A25-0E78-46D3-BB50-91EBF2B230D0}" srcOrd="1" destOrd="0" presId="urn:microsoft.com/office/officeart/2018/5/layout/IconCircleLabelList"/>
    <dgm:cxn modelId="{C158E565-E3ED-4D31-AD53-A7F746ACBBA4}" type="presParOf" srcId="{CA1B3F96-882A-428E-975D-59D826C7E659}" destId="{4F4F04ED-AC5E-4852-A9FC-E0FA3D57E382}" srcOrd="2" destOrd="0" presId="urn:microsoft.com/office/officeart/2018/5/layout/IconCircleLabelList"/>
    <dgm:cxn modelId="{DDF7F996-56A6-411D-B9AB-C17E3404B9D6}" type="presParOf" srcId="{CA1B3F96-882A-428E-975D-59D826C7E659}" destId="{2E87C7B9-958F-4B5D-8FC0-406ACF48F05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20CBB-7AB9-4F7A-A84F-B3143F9A20C9}">
      <dsp:nvSpPr>
        <dsp:cNvPr id="0" name=""/>
        <dsp:cNvSpPr/>
      </dsp:nvSpPr>
      <dsp:spPr>
        <a:xfrm>
          <a:off x="2044800" y="375668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ADF9A-D2B6-4580-A08C-02292419B215}">
      <dsp:nvSpPr>
        <dsp:cNvPr id="0" name=""/>
        <dsp:cNvSpPr/>
      </dsp:nvSpPr>
      <dsp:spPr>
        <a:xfrm>
          <a:off x="251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16AC7B-FC20-4841-876C-A64CD58B0FDB}">
      <dsp:nvSpPr>
        <dsp:cNvPr id="0" name=""/>
        <dsp:cNvSpPr/>
      </dsp:nvSpPr>
      <dsp:spPr>
        <a:xfrm>
          <a:off x="134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1600" kern="1200"/>
            <a:t>Aktualizované na webu Ústavu školní pedagogiky, konkrétně na profilu každého Akademického pracovníka</a:t>
          </a:r>
          <a:endParaRPr lang="en-US" sz="1600" kern="1200"/>
        </a:p>
      </dsp:txBody>
      <dsp:txXfrm>
        <a:off x="1342800" y="3255669"/>
        <a:ext cx="3600000" cy="720000"/>
      </dsp:txXfrm>
    </dsp:sp>
    <dsp:sp modelId="{0725380A-6FA1-4D56-A2D2-27F376AD9BA5}">
      <dsp:nvSpPr>
        <dsp:cNvPr id="0" name=""/>
        <dsp:cNvSpPr/>
      </dsp:nvSpPr>
      <dsp:spPr>
        <a:xfrm>
          <a:off x="6274800" y="375668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119A25-0E78-46D3-BB50-91EBF2B230D0}">
      <dsp:nvSpPr>
        <dsp:cNvPr id="0" name=""/>
        <dsp:cNvSpPr/>
      </dsp:nvSpPr>
      <dsp:spPr>
        <a:xfrm>
          <a:off x="674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87C7B9-958F-4B5D-8FC0-406ACF48F05B}">
      <dsp:nvSpPr>
        <dsp:cNvPr id="0" name=""/>
        <dsp:cNvSpPr/>
      </dsp:nvSpPr>
      <dsp:spPr>
        <a:xfrm>
          <a:off x="557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1600" kern="1200"/>
            <a:t>U dveří kanceláře bude k dispozici QR kód</a:t>
          </a:r>
          <a:endParaRPr lang="en-US" sz="1600" kern="1200"/>
        </a:p>
      </dsp:txBody>
      <dsp:txXfrm>
        <a:off x="5572800" y="3255669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0FF06-5CCF-4A7A-9E0E-69716E71479C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606CA-7BAB-45FF-82C5-48563011AA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289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3F466-B553-4C25-ADB9-50B4AB3F050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E01A7-4016-4A47-B525-E1DDE3701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022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277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1621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010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128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Program jsme sestavily pro naši představu a časový plán. </a:t>
            </a:r>
          </a:p>
          <a:p>
            <a:endParaRPr lang="cs-CZ"/>
          </a:p>
          <a:p>
            <a:r>
              <a:rPr lang="cs-CZ"/>
              <a:t>Moderace:</a:t>
            </a:r>
            <a:r>
              <a:rPr lang="cs-CZ" baseline="0"/>
              <a:t> I. Žáková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1524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590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993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08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576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539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KARTA</a:t>
            </a:r>
            <a:r>
              <a:rPr lang="cs-CZ" baseline="0"/>
              <a:t> PŘEDMĚTU</a:t>
            </a:r>
          </a:p>
          <a:p>
            <a:pPr marL="171450" indent="-171450">
              <a:buFontTx/>
              <a:buChar char="-"/>
            </a:pPr>
            <a:r>
              <a:rPr lang="cs-CZ" baseline="0"/>
              <a:t>Obecně platné informace o předmětu</a:t>
            </a:r>
          </a:p>
          <a:p>
            <a:pPr marL="171450" indent="-171450">
              <a:buFontTx/>
              <a:buChar char="-"/>
            </a:pPr>
            <a:r>
              <a:rPr lang="cs-CZ" baseline="0"/>
              <a:t>Způsob ukončení</a:t>
            </a:r>
          </a:p>
          <a:p>
            <a:pPr marL="171450" indent="-171450">
              <a:buFontTx/>
              <a:buChar char="-"/>
            </a:pPr>
            <a:endParaRPr lang="cs-CZ" baseline="0"/>
          </a:p>
          <a:p>
            <a:pPr marL="0" indent="0">
              <a:buFontTx/>
              <a:buNone/>
            </a:pPr>
            <a:r>
              <a:rPr lang="cs-CZ" baseline="0"/>
              <a:t>SYLABUS PŘEDMĚTU</a:t>
            </a:r>
          </a:p>
          <a:p>
            <a:pPr marL="171450" indent="-171450">
              <a:buFontTx/>
              <a:buChar char="-"/>
            </a:pPr>
            <a:r>
              <a:rPr lang="cs-CZ"/>
              <a:t>Konkrétní informace pro daný semestr</a:t>
            </a:r>
          </a:p>
          <a:p>
            <a:pPr marL="171450" indent="-171450">
              <a:buFontTx/>
              <a:buChar char="-"/>
            </a:pPr>
            <a:r>
              <a:rPr lang="cs-CZ"/>
              <a:t>Požadavky, úkoly, termíny…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2330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KARTA</a:t>
            </a:r>
            <a:r>
              <a:rPr lang="cs-CZ" baseline="0"/>
              <a:t> PŘEDMĚTU</a:t>
            </a:r>
          </a:p>
          <a:p>
            <a:pPr marL="171450" indent="-171450">
              <a:buFontTx/>
              <a:buChar char="-"/>
            </a:pPr>
            <a:r>
              <a:rPr lang="cs-CZ" baseline="0"/>
              <a:t>Obecně platné informace o předmětu</a:t>
            </a:r>
          </a:p>
          <a:p>
            <a:pPr marL="171450" indent="-171450">
              <a:buFontTx/>
              <a:buChar char="-"/>
            </a:pPr>
            <a:r>
              <a:rPr lang="cs-CZ" baseline="0"/>
              <a:t>Způsob ukončení</a:t>
            </a:r>
          </a:p>
          <a:p>
            <a:pPr marL="171450" indent="-171450">
              <a:buFontTx/>
              <a:buChar char="-"/>
            </a:pPr>
            <a:endParaRPr lang="cs-CZ" baseline="0"/>
          </a:p>
          <a:p>
            <a:pPr marL="0" indent="0">
              <a:buFontTx/>
              <a:buNone/>
            </a:pPr>
            <a:r>
              <a:rPr lang="cs-CZ" baseline="0"/>
              <a:t>SYLABUS PŘEDMĚTU</a:t>
            </a:r>
          </a:p>
          <a:p>
            <a:pPr marL="171450" indent="-171450">
              <a:buFontTx/>
              <a:buChar char="-"/>
            </a:pPr>
            <a:r>
              <a:rPr lang="cs-CZ"/>
              <a:t>Konkrétní informace pro daný semestr</a:t>
            </a:r>
          </a:p>
          <a:p>
            <a:pPr marL="171450" indent="-171450">
              <a:buFontTx/>
              <a:buChar char="-"/>
            </a:pPr>
            <a:r>
              <a:rPr lang="cs-CZ"/>
              <a:t>Požadavky, úkoly, termíny…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58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92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233488"/>
            <a:ext cx="3932237" cy="1585912"/>
          </a:xfrm>
        </p:spPr>
        <p:txBody>
          <a:bodyPr anchor="b"/>
          <a:lstStyle>
            <a:lvl1pPr>
              <a:defRPr sz="3200"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233488"/>
            <a:ext cx="6172200" cy="4627562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C05728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19400"/>
            <a:ext cx="3932237" cy="3049588"/>
          </a:xfrm>
        </p:spPr>
        <p:txBody>
          <a:bodyPr/>
          <a:lstStyle>
            <a:lvl1pPr marL="0" indent="0">
              <a:buNone/>
              <a:defRPr sz="1600">
                <a:solidFill>
                  <a:srgbClr val="C0572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0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00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215189"/>
            <a:ext cx="2628900" cy="4961774"/>
          </a:xfrm>
        </p:spPr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15189"/>
            <a:ext cx="7734300" cy="4961774"/>
          </a:xfrm>
        </p:spPr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49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69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562" y="3325035"/>
            <a:ext cx="10972120" cy="53598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10972120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562" y="2659112"/>
            <a:ext cx="10972120" cy="53598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C0572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4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562" y="3682062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03" y="3682062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562" y="3682062"/>
            <a:ext cx="10972120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10972120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562" y="3682062"/>
            <a:ext cx="10972120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562" y="3682062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03" y="3682062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19" y="1604399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676" y="1604399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562" y="3682062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19" y="3682062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676" y="3682062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886600B4-E292-47EB-B1E7-D0B322074C89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3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C0572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22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97135"/>
            <a:ext cx="5181600" cy="3679827"/>
          </a:xfrm>
        </p:spPr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97135"/>
            <a:ext cx="5181600" cy="3679828"/>
          </a:xfrm>
        </p:spPr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99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1257"/>
            <a:ext cx="10515600" cy="1325563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653507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321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644107"/>
            <a:ext cx="5157787" cy="2545556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  <a:lvl2pPr>
              <a:defRPr>
                <a:solidFill>
                  <a:srgbClr val="732120"/>
                </a:solidFill>
              </a:defRPr>
            </a:lvl2pPr>
            <a:lvl3pPr>
              <a:defRPr>
                <a:solidFill>
                  <a:srgbClr val="732120"/>
                </a:solidFill>
              </a:defRPr>
            </a:lvl3pPr>
            <a:lvl4pPr>
              <a:defRPr>
                <a:solidFill>
                  <a:srgbClr val="732120"/>
                </a:solidFill>
              </a:defRPr>
            </a:lvl4pPr>
            <a:lvl5pPr>
              <a:defRPr>
                <a:solidFill>
                  <a:srgbClr val="732120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612" y="2653507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321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644107"/>
            <a:ext cx="5183188" cy="2545556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  <a:lvl2pPr>
              <a:defRPr>
                <a:solidFill>
                  <a:srgbClr val="732120"/>
                </a:solidFill>
              </a:defRPr>
            </a:lvl2pPr>
            <a:lvl3pPr>
              <a:defRPr>
                <a:solidFill>
                  <a:srgbClr val="732120"/>
                </a:solidFill>
              </a:defRPr>
            </a:lvl3pPr>
            <a:lvl4pPr>
              <a:defRPr>
                <a:solidFill>
                  <a:srgbClr val="732120"/>
                </a:solidFill>
              </a:defRPr>
            </a:lvl4pPr>
            <a:lvl5pPr>
              <a:defRPr>
                <a:solidFill>
                  <a:srgbClr val="732120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79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2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71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93800"/>
            <a:ext cx="3932237" cy="1125538"/>
          </a:xfrm>
        </p:spPr>
        <p:txBody>
          <a:bodyPr anchor="b"/>
          <a:lstStyle>
            <a:lvl1pPr>
              <a:defRPr sz="3200"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93800"/>
            <a:ext cx="6172200" cy="4667250"/>
          </a:xfrm>
        </p:spPr>
        <p:txBody>
          <a:bodyPr/>
          <a:lstStyle>
            <a:lvl1pPr>
              <a:defRPr sz="3200">
                <a:solidFill>
                  <a:srgbClr val="C05728"/>
                </a:solidFill>
              </a:defRPr>
            </a:lvl1pPr>
            <a:lvl2pPr>
              <a:defRPr sz="2800">
                <a:solidFill>
                  <a:srgbClr val="C05728"/>
                </a:solidFill>
              </a:defRPr>
            </a:lvl2pPr>
            <a:lvl3pPr>
              <a:defRPr sz="2400">
                <a:solidFill>
                  <a:srgbClr val="C05728"/>
                </a:solidFill>
              </a:defRPr>
            </a:lvl3pPr>
            <a:lvl4pPr>
              <a:defRPr sz="2000">
                <a:solidFill>
                  <a:srgbClr val="C05728"/>
                </a:solidFill>
              </a:defRPr>
            </a:lvl4pPr>
            <a:lvl5pPr>
              <a:defRPr sz="2000">
                <a:solidFill>
                  <a:srgbClr val="C05728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49500"/>
            <a:ext cx="3932237" cy="3519488"/>
          </a:xfrm>
        </p:spPr>
        <p:txBody>
          <a:bodyPr/>
          <a:lstStyle>
            <a:lvl1pPr marL="0" indent="0">
              <a:buNone/>
              <a:defRPr sz="1600">
                <a:solidFill>
                  <a:srgbClr val="C0572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9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715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705099"/>
            <a:ext cx="10515600" cy="3471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886600B4-E292-47EB-B1E7-D0B322074C89}" type="datetimeFigureOut">
              <a:rPr lang="cs-CZ" smtClean="0"/>
              <a:pPr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90000"/>
            <a:ext cx="21907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8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562" y="273422"/>
            <a:ext cx="10972120" cy="1144631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5321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10972120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22461" indent="-391846">
              <a:spcBef>
                <a:spcPts val="17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870" b="0" strike="noStrike" spc="-1">
                <a:latin typeface="Arial"/>
              </a:rPr>
              <a:t>Klikněte pro úpravu formátu textu osnovy</a:t>
            </a:r>
          </a:p>
          <a:p>
            <a:pPr marL="1044922" lvl="1" indent="-391846">
              <a:spcBef>
                <a:spcPts val="13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3386" b="0" strike="noStrike" spc="-1">
                <a:latin typeface="Arial"/>
              </a:rPr>
              <a:t>Druhá úroveň</a:t>
            </a:r>
          </a:p>
          <a:p>
            <a:pPr marL="1567382" lvl="2" indent="-348307">
              <a:spcBef>
                <a:spcPts val="102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903" b="0" strike="noStrike" spc="-1">
                <a:latin typeface="Arial"/>
              </a:rPr>
              <a:t>Třetí úroveň</a:t>
            </a:r>
          </a:p>
          <a:p>
            <a:pPr marL="2089843" lvl="3" indent="-261230">
              <a:spcBef>
                <a:spcPts val="686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419" b="0" strike="noStrike" spc="-1">
                <a:latin typeface="Arial"/>
              </a:rPr>
              <a:t>Čtvrtá úroveň osnovy</a:t>
            </a:r>
          </a:p>
          <a:p>
            <a:pPr marL="2612304" lvl="4" indent="-261230">
              <a:spcBef>
                <a:spcPts val="34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19" b="0" strike="noStrike" spc="-1">
                <a:latin typeface="Arial"/>
              </a:rPr>
              <a:t>Pátá úroveň osnovy</a:t>
            </a:r>
          </a:p>
          <a:p>
            <a:pPr marL="3134765" lvl="5" indent="-261230">
              <a:spcBef>
                <a:spcPts val="34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19" b="0" strike="noStrike" spc="-1">
                <a:latin typeface="Arial"/>
              </a:rPr>
              <a:t>Šestá úroveň</a:t>
            </a:r>
          </a:p>
          <a:p>
            <a:pPr marL="3657226" lvl="6" indent="-261230">
              <a:spcBef>
                <a:spcPts val="34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19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1105875" rtl="0" eaLnBrk="1" latinLnBrk="0" hangingPunct="1">
        <a:lnSpc>
          <a:spcPct val="90000"/>
        </a:lnSpc>
        <a:spcBef>
          <a:spcPct val="0"/>
        </a:spcBef>
        <a:buNone/>
        <a:defRPr sz="53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469" indent="-276469" algn="l" defTabSz="1105875" rtl="0" eaLnBrk="1" latinLnBrk="0" hangingPunct="1">
        <a:lnSpc>
          <a:spcPct val="90000"/>
        </a:lnSpc>
        <a:spcBef>
          <a:spcPts val="1209"/>
        </a:spcBef>
        <a:buFont typeface="Arial" panose="020B0604020202020204" pitchFamily="34" charset="0"/>
        <a:buChar char="•"/>
        <a:defRPr sz="3386" kern="1200">
          <a:solidFill>
            <a:schemeClr val="tx1"/>
          </a:solidFill>
          <a:latin typeface="+mn-lt"/>
          <a:ea typeface="+mn-ea"/>
          <a:cs typeface="+mn-cs"/>
        </a:defRPr>
      </a:lvl1pPr>
      <a:lvl2pPr marL="829407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903" kern="1200">
          <a:solidFill>
            <a:schemeClr val="tx1"/>
          </a:solidFill>
          <a:latin typeface="+mn-lt"/>
          <a:ea typeface="+mn-ea"/>
          <a:cs typeface="+mn-cs"/>
        </a:defRPr>
      </a:lvl2pPr>
      <a:lvl3pPr marL="1382344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419" kern="1200">
          <a:solidFill>
            <a:schemeClr val="tx1"/>
          </a:solidFill>
          <a:latin typeface="+mn-lt"/>
          <a:ea typeface="+mn-ea"/>
          <a:cs typeface="+mn-cs"/>
        </a:defRPr>
      </a:lvl3pPr>
      <a:lvl4pPr marL="1935282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4pPr>
      <a:lvl5pPr marL="2488220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5pPr>
      <a:lvl6pPr marL="3041157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6pPr>
      <a:lvl7pPr marL="3594095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7pPr>
      <a:lvl8pPr marL="4147033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8pPr>
      <a:lvl9pPr marL="4699970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1pPr>
      <a:lvl2pPr marL="552938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105875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3pPr>
      <a:lvl4pPr marL="1658813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4pPr>
      <a:lvl5pPr marL="2211751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5pPr>
      <a:lvl6pPr marL="2764688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6pPr>
      <a:lvl7pPr marL="3317626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7pPr>
      <a:lvl8pPr marL="3870564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8pPr>
      <a:lvl9pPr marL="4423501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fhs.utb.cz/o-fakulte/zakladni-informace/ustavy/ustav-skolni-pedagogiky/kontakty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fhs.utb.cz/o-fakulte/uredni-deska/harmonogram-akademickeho-roku/" TargetMode="Externa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hyperlink" Target="https://fhs.utb.cz/o-fakulte/mezinarodni-vztahy/studium-a-praxe-v-zahranici/erasmus-studiu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fhs.utb.cz/mdocs-posts/sd-03-2019/" TargetMode="External"/><Relationship Id="rId5" Type="http://schemas.openxmlformats.org/officeDocument/2006/relationships/hyperlink" Target="https://fhs.utb.cz/veda-a-vyzkum/vedecko-vyzkumna-cinnost/svoc/" TargetMode="External"/><Relationship Id="rId4" Type="http://schemas.openxmlformats.org/officeDocument/2006/relationships/hyperlink" Target="https://fhs.utb.cz/veda-a-vyzkum/vedecko-vyzkumna-cinnost/svs-studentska-vedecka-sil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pruvodcestudenta.utb.cz/category/pruvodce-studenta/" TargetMode="External"/><Relationship Id="rId5" Type="http://schemas.openxmlformats.org/officeDocument/2006/relationships/hyperlink" Target="https://pruvodcestudenta.utb.cz/2021/04/11/psani-e-mailu/" TargetMode="External"/><Relationship Id="rId4" Type="http://schemas.openxmlformats.org/officeDocument/2006/relationships/hyperlink" Target="https://fhs.utb.cz/o-fakulte/zakladni-informace/ustavy/ustav-skolni-pedagogiky/kontakt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7200" b="1"/>
              <a:t>Setkání se studenty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cs-CZ" sz="5400"/>
              <a:t>20. září 2023, 10:00</a:t>
            </a:r>
            <a:endParaRPr lang="cs-CZ"/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378372" y="5203902"/>
            <a:ext cx="11435256" cy="624469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3600" dirty="0">
                <a:solidFill>
                  <a:schemeClr val="bg1"/>
                </a:solidFill>
                <a:latin typeface="+mn-lt"/>
              </a:rPr>
              <a:t>Ústav školní pedagogiky</a:t>
            </a:r>
          </a:p>
        </p:txBody>
      </p:sp>
    </p:spTree>
    <p:extLst>
      <p:ext uri="{BB962C8B-B14F-4D97-AF65-F5344CB8AC3E}">
        <p14:creationId xmlns:p14="http://schemas.microsoft.com/office/powerpoint/2010/main" val="400927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A99936-E865-220F-AD45-8EFF0067D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95275"/>
            <a:ext cx="9144000" cy="2387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cs-CZ" dirty="0"/>
              <a:t>  Informace pro studenty 		</a:t>
            </a:r>
            <a:br>
              <a:rPr lang="cs-CZ" dirty="0"/>
            </a:br>
            <a:r>
              <a:rPr lang="cs-CZ" dirty="0"/>
              <a:t>1. ročníků</a:t>
            </a:r>
          </a:p>
        </p:txBody>
      </p:sp>
    </p:spTree>
    <p:extLst>
      <p:ext uri="{BB962C8B-B14F-4D97-AF65-F5344CB8AC3E}">
        <p14:creationId xmlns:p14="http://schemas.microsoft.com/office/powerpoint/2010/main" val="387387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45B87-5E32-54A7-781A-ADBE57F15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Knihovna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463417-4A5B-F780-C1AD-47FE152E4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659" y="2705099"/>
            <a:ext cx="10632141" cy="347186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dirty="0"/>
              <a:t>Návštěva knihovny pro studenty 1. ročníků</a:t>
            </a:r>
          </a:p>
          <a:p>
            <a:pPr marL="0" indent="0">
              <a:buNone/>
            </a:pPr>
            <a:endParaRPr lang="cs-CZ">
              <a:highlight>
                <a:srgbClr val="FFFF00"/>
              </a:highlight>
            </a:endParaRPr>
          </a:p>
          <a:p>
            <a:r>
              <a:rPr lang="cs-CZ" dirty="0"/>
              <a:t>UMŠ – dr. </a:t>
            </a:r>
            <a:r>
              <a:rPr lang="cs-CZ" dirty="0" err="1"/>
              <a:t>Deutscherová</a:t>
            </a:r>
            <a:r>
              <a:rPr lang="cs-CZ" dirty="0"/>
              <a:t> v rámci předmětu Pedagogická propedeutika</a:t>
            </a:r>
            <a:endParaRPr lang="cs-CZ" dirty="0">
              <a:cs typeface="Calibri"/>
            </a:endParaRPr>
          </a:p>
          <a:p>
            <a:pPr lvl="1"/>
            <a:r>
              <a:rPr lang="cs-CZ" dirty="0">
                <a:cs typeface="Calibri"/>
              </a:rPr>
              <a:t>25.9. - 8:00, 16:00</a:t>
            </a:r>
            <a:endParaRPr lang="cs-CZ" dirty="0"/>
          </a:p>
          <a:p>
            <a:r>
              <a:rPr lang="cs-CZ" dirty="0"/>
              <a:t>PP – dr. Pospíšilová v rámci předmětu Aplikovaná psychologie</a:t>
            </a:r>
            <a:endParaRPr lang="cs-CZ" dirty="0">
              <a:cs typeface="Calibri" panose="020F0502020204030204"/>
            </a:endParaRPr>
          </a:p>
          <a:p>
            <a:pPr lvl="1"/>
            <a:r>
              <a:rPr lang="cs-CZ" dirty="0">
                <a:cs typeface="Calibri" panose="020F0502020204030204"/>
              </a:rPr>
              <a:t>5.10. - 9:00</a:t>
            </a:r>
          </a:p>
          <a:p>
            <a:r>
              <a:rPr lang="cs-CZ" dirty="0"/>
              <a:t>U1ZS – doc. </a:t>
            </a:r>
            <a:r>
              <a:rPr lang="cs-CZ" dirty="0" err="1"/>
              <a:t>Fasnerová</a:t>
            </a:r>
            <a:r>
              <a:rPr lang="cs-CZ" dirty="0"/>
              <a:t> v rámci předmětu Primární pedagogika s praxí 1</a:t>
            </a:r>
            <a:endParaRPr lang="cs-CZ" dirty="0">
              <a:cs typeface="Calibri" panose="020F0502020204030204"/>
            </a:endParaRPr>
          </a:p>
          <a:p>
            <a:pPr lvl="1"/>
            <a:r>
              <a:rPr lang="cs-CZ" dirty="0">
                <a:cs typeface="Calibri" panose="020F0502020204030204"/>
              </a:rPr>
              <a:t>25.9. - 14:00, 15:00</a:t>
            </a:r>
          </a:p>
          <a:p>
            <a:pPr marL="0" indent="0">
              <a:buNone/>
            </a:pPr>
            <a:endParaRPr lang="cs-CZ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7729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4000" y="2611799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Studijní a zkušební řád (UTB)</a:t>
            </a:r>
          </a:p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Pravidla průběhu studia (FHS)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524000" y="4603531"/>
            <a:ext cx="9144000" cy="12364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zápočty, zkoušky, konzultace</a:t>
            </a:r>
          </a:p>
        </p:txBody>
      </p:sp>
    </p:spTree>
    <p:extLst>
      <p:ext uri="{BB962C8B-B14F-4D97-AF65-F5344CB8AC3E}">
        <p14:creationId xmlns:p14="http://schemas.microsoft.com/office/powerpoint/2010/main" val="148365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666577" y="2165424"/>
            <a:ext cx="11297653" cy="4389121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Studijní a zkušební řád UTB</a:t>
            </a:r>
            <a:br>
              <a:rPr lang="cs-CZ" sz="1800" dirty="0">
                <a:latin typeface="+mn-lt"/>
              </a:rPr>
            </a:br>
            <a:r>
              <a:rPr lang="cs-CZ" sz="1800" dirty="0">
                <a:solidFill>
                  <a:schemeClr val="tx1"/>
                </a:solidFill>
                <a:latin typeface="+mn-lt"/>
              </a:rPr>
              <a:t>Pravidla průběhu studia </a:t>
            </a:r>
            <a:endParaRPr lang="en-US"/>
          </a:p>
          <a:p>
            <a:pPr marL="742315" lvl="1" indent="-285115">
              <a:buBlip>
                <a:blip r:embed="rId3"/>
              </a:buBlip>
            </a:pPr>
            <a:endParaRPr lang="cs-CZ" sz="70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Harmonogram akademického roku</a:t>
            </a:r>
            <a:br>
              <a:rPr lang="cs-CZ" sz="1800" dirty="0">
                <a:latin typeface="+mn-lt"/>
              </a:rPr>
            </a:br>
            <a:r>
              <a:rPr lang="cs-CZ" sz="1600" i="1" dirty="0">
                <a:solidFill>
                  <a:schemeClr val="tx1"/>
                </a:solidFill>
                <a:latin typeface="+mn-lt"/>
              </a:rPr>
              <a:t>https://fhs.utb.cz </a:t>
            </a:r>
            <a:r>
              <a:rPr lang="cs-CZ" sz="1600" i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 Student </a:t>
            </a:r>
            <a:r>
              <a:rPr lang="cs-CZ" sz="1600" i="1" dirty="0">
                <a:solidFill>
                  <a:schemeClr val="tx1"/>
                </a:solidFill>
                <a:latin typeface="UTB Berlin"/>
                <a:sym typeface="Wingdings" panose="05000000000000000000" pitchFamily="2" charset="2"/>
              </a:rPr>
              <a:t></a:t>
            </a:r>
            <a:r>
              <a:rPr lang="cs-CZ" sz="1600" i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Výuka </a:t>
            </a:r>
            <a:r>
              <a:rPr lang="cs-CZ" sz="1600" i="1" dirty="0">
                <a:solidFill>
                  <a:schemeClr val="tx1"/>
                </a:solidFill>
                <a:latin typeface="UTB Berlin"/>
                <a:sym typeface="Wingdings" panose="05000000000000000000" pitchFamily="2" charset="2"/>
              </a:rPr>
              <a:t></a:t>
            </a:r>
            <a:r>
              <a:rPr lang="cs-CZ" sz="1600" i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Harmonogram akademického roku</a:t>
            </a:r>
            <a:endParaRPr lang="cs-CZ" sz="1600" dirty="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endParaRPr lang="cs-CZ" sz="600" i="1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Konzultační hodiny</a:t>
            </a:r>
            <a:endParaRPr lang="cs-CZ" sz="18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1-2 hodiny/týden každý vyučující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Přehled je na stránce ústavu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https://fhs.utb.cz/o-fakulte/zakladni-informace/ustavy/ustav-skolni-pedagogiky/kontakty/</a:t>
            </a:r>
            <a:endParaRPr lang="cs-CZ" sz="1400" dirty="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Způsoby ukončení (SZŘ, čl. 6)</a:t>
            </a:r>
            <a:endParaRPr lang="cs-CZ" sz="18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zápočet/klasifikovaný zápočet/zkouška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>
                <a:solidFill>
                  <a:schemeClr val="tx1"/>
                </a:solidFill>
                <a:latin typeface="+mn-lt"/>
              </a:rPr>
              <a:t>karta předmětu/sylabus předmětu</a:t>
            </a:r>
            <a:endParaRPr lang="cs-CZ" sz="140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termíny a místo stanoví zkoušející (min. 2 termíny stanovené 7 dní před koncem výuky v semestru)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endParaRPr lang="cs-CZ" sz="700" i="1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742315" lvl="1" indent="-285115">
              <a:buBlip>
                <a:blip r:embed="rId3"/>
              </a:buBlip>
            </a:pPr>
            <a:endParaRPr lang="cs-CZ" sz="140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 algn="ctr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66577" y="1202731"/>
            <a:ext cx="1087378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Průběh výuky a ukončení předmětu</a:t>
            </a:r>
          </a:p>
        </p:txBody>
      </p:sp>
    </p:spTree>
    <p:extLst>
      <p:ext uri="{BB962C8B-B14F-4D97-AF65-F5344CB8AC3E}">
        <p14:creationId xmlns:p14="http://schemas.microsoft.com/office/powerpoint/2010/main" val="362818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2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8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7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757012" y="2386487"/>
            <a:ext cx="11297653" cy="4389121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cs-CZ" sz="700" i="1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Zkouškové/zápočtové termíny</a:t>
            </a:r>
            <a:endParaRPr lang="cs-CZ" sz="18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1 řádný, 1 opravný (komisionální)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Hodnocení zkoušky F, </a:t>
            </a:r>
            <a:r>
              <a:rPr lang="cs-CZ" sz="1800" dirty="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Fx</a:t>
            </a:r>
            <a:endParaRPr lang="cs-CZ" sz="1800" dirty="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Hodnocení F: nutno opakovat celý předmět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Hodnocení </a:t>
            </a:r>
            <a:r>
              <a:rPr lang="cs-CZ" sz="1400" dirty="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Fx</a:t>
            </a: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: nutno opakovat části/částí předmětu,</a:t>
            </a:r>
            <a:br>
              <a:rPr lang="cs-CZ" sz="1400" dirty="0">
                <a:latin typeface="+mn-lt"/>
              </a:rPr>
            </a:b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o rozsahu části/částí rozhoduje garant předmětu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742315" lvl="1" indent="-285115">
              <a:buBlip>
                <a:blip r:embed="rId3"/>
              </a:buBlip>
            </a:pPr>
            <a:endParaRPr lang="cs-CZ" sz="140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742315" lvl="1" indent="-285115">
              <a:buBlip>
                <a:blip r:embed="rId3"/>
              </a:buBlip>
            </a:pPr>
            <a:endParaRPr lang="cs-CZ" sz="140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 algn="ctr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66577" y="1293166"/>
            <a:ext cx="1087378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Průběh výuky a ukončení předmětu</a:t>
            </a:r>
          </a:p>
        </p:txBody>
      </p:sp>
      <p:sp>
        <p:nvSpPr>
          <p:cNvPr id="3" name="Čárový bublinový popisek 1 (se zvýrazněním) 2"/>
          <p:cNvSpPr/>
          <p:nvPr/>
        </p:nvSpPr>
        <p:spPr>
          <a:xfrm>
            <a:off x="6405838" y="3260689"/>
            <a:ext cx="4466897" cy="1851918"/>
          </a:xfrm>
          <a:prstGeom prst="accentCallout1">
            <a:avLst>
              <a:gd name="adj1" fmla="val 48939"/>
              <a:gd name="adj2" fmla="val -1744"/>
              <a:gd name="adj3" fmla="val -12148"/>
              <a:gd name="adj4" fmla="val -5028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cs-CZ" sz="1600" i="1">
                <a:solidFill>
                  <a:schemeClr val="tx1"/>
                </a:solidFill>
              </a:rPr>
              <a:t>„Na žádost studenta nebo z vlastního podnětu může vedoucí zaměstnanec ústavu ve výjimečných případech rozhodnout o konání zkoušky před komisí, kterou jmenuje. (…) </a:t>
            </a:r>
          </a:p>
          <a:p>
            <a:pPr algn="just"/>
            <a:r>
              <a:rPr lang="cs-CZ" sz="1600" i="1">
                <a:solidFill>
                  <a:schemeClr val="tx1"/>
                </a:solidFill>
              </a:rPr>
              <a:t>Zkouška před komisí není zkouškou navíc (…).“</a:t>
            </a:r>
            <a:r>
              <a:rPr lang="cs-CZ" sz="1600">
                <a:solidFill>
                  <a:schemeClr val="tx1"/>
                </a:solidFill>
              </a:rPr>
              <a:t> </a:t>
            </a:r>
          </a:p>
          <a:p>
            <a:pPr algn="just"/>
            <a:endParaRPr lang="cs-CZ" sz="1600">
              <a:solidFill>
                <a:schemeClr val="tx1"/>
              </a:solidFill>
            </a:endParaRPr>
          </a:p>
          <a:p>
            <a:pPr algn="r"/>
            <a:r>
              <a:rPr lang="cs-CZ" sz="1600">
                <a:solidFill>
                  <a:schemeClr val="tx1"/>
                </a:solidFill>
              </a:rPr>
              <a:t>(SZŘ, čl. 12, odst. 5)</a:t>
            </a:r>
            <a:endParaRPr lang="cs-CZ" sz="1600"/>
          </a:p>
        </p:txBody>
      </p:sp>
    </p:spTree>
    <p:extLst>
      <p:ext uri="{BB962C8B-B14F-4D97-AF65-F5344CB8AC3E}">
        <p14:creationId xmlns:p14="http://schemas.microsoft.com/office/powerpoint/2010/main" val="333808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1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3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2286004"/>
            <a:ext cx="11297653" cy="43891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45237" y="972436"/>
            <a:ext cx="1087378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Časový plán</a:t>
            </a:r>
          </a:p>
        </p:txBody>
      </p:sp>
      <p:pic>
        <p:nvPicPr>
          <p:cNvPr id="1026" name="Picture 2" descr="Online Test Concept. Quiz on the Computer Stock Vector - Illustration of  information, question: 132692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729" y="3240268"/>
            <a:ext cx="3723214" cy="2480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645237" y="1949451"/>
            <a:ext cx="10664606" cy="513986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endParaRPr lang="cs-CZ" sz="1600" b="1"/>
          </a:p>
          <a:p>
            <a:pPr marL="285115" indent="-285115">
              <a:buFont typeface="Arial"/>
              <a:buBlip>
                <a:blip r:embed="rId4"/>
              </a:buBlip>
            </a:pPr>
            <a:r>
              <a:rPr lang="cs-CZ" dirty="0">
                <a:sym typeface="Wingdings" panose="05000000000000000000" pitchFamily="2" charset="2"/>
              </a:rPr>
              <a:t>Výuka zimního semestru (14 týdnů)</a:t>
            </a:r>
            <a:endParaRPr lang="cs-CZ" dirty="0">
              <a:cs typeface="Calibri"/>
            </a:endParaRPr>
          </a:p>
          <a:p>
            <a:pPr marL="285115" indent="-285115">
              <a:buFont typeface="Arial"/>
              <a:buBlip>
                <a:blip r:embed="rId4"/>
              </a:buBlip>
            </a:pPr>
            <a:r>
              <a:rPr lang="cs-CZ" sz="1600" dirty="0">
                <a:sym typeface="Wingdings" panose="05000000000000000000" pitchFamily="2" charset="2"/>
              </a:rPr>
              <a:t>15. 9. 2023 - 22. 12. 2023</a:t>
            </a:r>
            <a:endParaRPr lang="cs-CZ" sz="1600" dirty="0">
              <a:cs typeface="Calibri"/>
            </a:endParaRPr>
          </a:p>
          <a:p>
            <a:pPr marL="285750" lvl="1" indent="-285750">
              <a:buFont typeface="Arial"/>
              <a:buBlip>
                <a:blip r:embed="rId4"/>
              </a:buBlip>
            </a:pPr>
            <a:endParaRPr lang="cs-CZ" sz="1600">
              <a:sym typeface="Wingdings" panose="05000000000000000000" pitchFamily="2" charset="2"/>
            </a:endParaRPr>
          </a:p>
          <a:p>
            <a:pPr marL="285115" indent="-285115">
              <a:buFont typeface="Arial"/>
              <a:buBlip>
                <a:blip r:embed="rId4"/>
              </a:buBlip>
            </a:pPr>
            <a:r>
              <a:rPr lang="cs-CZ" dirty="0">
                <a:sym typeface="Wingdings" panose="05000000000000000000" pitchFamily="2" charset="2"/>
              </a:rPr>
              <a:t>Týden samostudia, výuka neprobíhá, ale vyučující jsou k dispozici na ústavu ke konzultacím</a:t>
            </a:r>
            <a:endParaRPr lang="cs-CZ" dirty="0">
              <a:cs typeface="Calibri"/>
            </a:endParaRPr>
          </a:p>
          <a:p>
            <a:pPr marL="285115" indent="-285115">
              <a:buFont typeface="Arial"/>
              <a:buBlip>
                <a:blip r:embed="rId4"/>
              </a:buBlip>
            </a:pPr>
            <a:r>
              <a:rPr lang="cs-CZ" sz="1600" dirty="0">
                <a:sym typeface="Wingdings" panose="05000000000000000000" pitchFamily="2" charset="2"/>
              </a:rPr>
              <a:t>11. - 15. 12. 2023 </a:t>
            </a:r>
            <a:endParaRPr lang="cs-CZ" sz="1600" dirty="0">
              <a:cs typeface="Calibri"/>
            </a:endParaRPr>
          </a:p>
          <a:p>
            <a:pPr marL="285750" lvl="1" indent="-285750">
              <a:buFont typeface="Arial"/>
              <a:buBlip>
                <a:blip r:embed="rId4"/>
              </a:buBlip>
            </a:pPr>
            <a:endParaRPr lang="cs-CZ" sz="1600">
              <a:sym typeface="Wingdings" panose="05000000000000000000" pitchFamily="2" charset="2"/>
            </a:endParaRPr>
          </a:p>
          <a:p>
            <a:pPr marL="285115" indent="-285115">
              <a:buFont typeface="Arial"/>
              <a:buBlip>
                <a:blip r:embed="rId4"/>
              </a:buBlip>
            </a:pPr>
            <a:r>
              <a:rPr lang="cs-CZ" dirty="0">
                <a:sym typeface="Wingdings" panose="05000000000000000000" pitchFamily="2" charset="2"/>
              </a:rPr>
              <a:t>Zkouškové období </a:t>
            </a:r>
            <a:endParaRPr lang="cs-CZ" dirty="0">
              <a:cs typeface="Calibri"/>
            </a:endParaRPr>
          </a:p>
          <a:p>
            <a:pPr marL="742315" lvl="1" indent="-285115">
              <a:buFont typeface="Arial"/>
              <a:buBlip>
                <a:blip r:embed="rId4"/>
              </a:buBlip>
            </a:pPr>
            <a:r>
              <a:rPr lang="cs-CZ" sz="1600" dirty="0">
                <a:sym typeface="Wingdings" panose="05000000000000000000" pitchFamily="2" charset="2"/>
              </a:rPr>
              <a:t>2. 1. - 1. 2. 2024 (5 týdnů)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4"/>
              </a:buBlip>
            </a:pPr>
            <a:r>
              <a:rPr lang="cs-CZ" sz="1600" dirty="0">
                <a:sym typeface="Wingdings" panose="05000000000000000000" pitchFamily="2" charset="2"/>
              </a:rPr>
              <a:t>Opravné zkouškové období 2. 2. - 16. 2. 2024 do 15:00 (2 týdny)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4"/>
              </a:buBlip>
            </a:pPr>
            <a:r>
              <a:rPr lang="cs-CZ" sz="1600" dirty="0">
                <a:solidFill>
                  <a:srgbClr val="FF0000"/>
                </a:solidFill>
                <a:cs typeface="Calibri"/>
              </a:rPr>
              <a:t>Kontrola studia 1. ročníku proběhne 16. 2. 2024 od 15 hodin </a:t>
            </a:r>
          </a:p>
          <a:p>
            <a:pPr marL="742315" lvl="1" indent="-285115">
              <a:buFont typeface="Arial"/>
              <a:buBlip>
                <a:blip r:embed="rId4"/>
              </a:buBlip>
            </a:pPr>
            <a:endParaRPr lang="cs-CZ" sz="1600">
              <a:cs typeface="Calibri"/>
            </a:endParaRPr>
          </a:p>
          <a:p>
            <a:pPr marL="285115" indent="-285115">
              <a:buFont typeface="Arial"/>
              <a:buBlip>
                <a:blip r:embed="rId4"/>
              </a:buBlip>
            </a:pPr>
            <a:r>
              <a:rPr lang="cs-CZ" dirty="0">
                <a:sym typeface="Wingdings" panose="05000000000000000000" pitchFamily="2" charset="2"/>
              </a:rPr>
              <a:t>Hodnocení kvality výuky za ZS 2023/2024</a:t>
            </a:r>
            <a:endParaRPr lang="cs-CZ" dirty="0">
              <a:cs typeface="Calibri"/>
            </a:endParaRPr>
          </a:p>
          <a:p>
            <a:pPr marL="742315" lvl="1" indent="-285115">
              <a:buFont typeface="Arial"/>
              <a:buBlip>
                <a:blip r:embed="rId4"/>
              </a:buBlip>
            </a:pPr>
            <a:r>
              <a:rPr lang="cs-CZ" sz="1600" dirty="0">
                <a:sym typeface="Wingdings" panose="05000000000000000000" pitchFamily="2" charset="2"/>
              </a:rPr>
              <a:t>18. 12. - 1. 2. 2024</a:t>
            </a:r>
            <a:endParaRPr lang="cs-CZ" sz="1600" dirty="0">
              <a:cs typeface="Calibri"/>
            </a:endParaRPr>
          </a:p>
          <a:p>
            <a:pPr marL="742315" lvl="1" indent="-285115">
              <a:buFont typeface="Arial"/>
              <a:buBlip>
                <a:blip r:embed="rId4"/>
              </a:buBlip>
            </a:pPr>
            <a:endParaRPr lang="cs-CZ" sz="1600">
              <a:cs typeface="Calibri"/>
            </a:endParaRPr>
          </a:p>
          <a:p>
            <a:pPr lvl="1"/>
            <a:endParaRPr lang="cs-CZ" sz="1600">
              <a:cs typeface="Calibri"/>
            </a:endParaRPr>
          </a:p>
          <a:p>
            <a:pPr marL="742315" lvl="1" indent="-285115">
              <a:buChar char="•"/>
            </a:pPr>
            <a:endParaRPr lang="cs-CZ" sz="1600">
              <a:cs typeface="Calibri"/>
            </a:endParaRPr>
          </a:p>
          <a:p>
            <a:pPr lvl="1"/>
            <a:endParaRPr lang="cs-CZ" sz="1600">
              <a:cs typeface="Calibri"/>
            </a:endParaRPr>
          </a:p>
          <a:p>
            <a:pPr marL="742315" lvl="1" indent="-285115">
              <a:buChar char="•"/>
            </a:pPr>
            <a:endParaRPr lang="cs-CZ" sz="1600">
              <a:cs typeface="Calibri"/>
            </a:endParaRPr>
          </a:p>
          <a:p>
            <a:pPr lvl="1"/>
            <a:endParaRPr lang="cs-CZ" sz="1600">
              <a:cs typeface="Calibri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1574157" y="1646201"/>
            <a:ext cx="9144000" cy="5200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3200">
                <a:solidFill>
                  <a:srgbClr val="C05728"/>
                </a:solidFill>
                <a:latin typeface="+mn-lt"/>
              </a:rPr>
              <a:t>Důležité termíny zimního semestru</a:t>
            </a:r>
          </a:p>
        </p:txBody>
      </p:sp>
      <p:sp>
        <p:nvSpPr>
          <p:cNvPr id="3" name="Obdélník 2"/>
          <p:cNvSpPr/>
          <p:nvPr/>
        </p:nvSpPr>
        <p:spPr>
          <a:xfrm>
            <a:off x="645237" y="6021311"/>
            <a:ext cx="9712156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cs-CZ" dirty="0"/>
              <a:t>Odkaz na časový plán: </a:t>
            </a:r>
            <a:r>
              <a:rPr lang="cs-CZ" dirty="0">
                <a:solidFill>
                  <a:srgbClr val="0563C1"/>
                </a:solidFill>
                <a:hlinkClick r:id="rId5"/>
              </a:rPr>
              <a:t>https://fhs.utb.cz/o-fakulte/uredni-deska/harmonogram-akademickeho-roku/</a:t>
            </a: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7819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614435" y="3154410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Praxe 1. ročníky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614435" y="3954185"/>
            <a:ext cx="9144000" cy="7880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Aktuální informace referentky praxí</a:t>
            </a:r>
          </a:p>
        </p:txBody>
      </p:sp>
    </p:spTree>
    <p:extLst>
      <p:ext uri="{BB962C8B-B14F-4D97-AF65-F5344CB8AC3E}">
        <p14:creationId xmlns:p14="http://schemas.microsoft.com/office/powerpoint/2010/main" val="48516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899242"/>
              </p:ext>
            </p:extLst>
          </p:nvPr>
        </p:nvGraphicFramePr>
        <p:xfrm>
          <a:off x="304800" y="152400"/>
          <a:ext cx="11463300" cy="6553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823">
                  <a:extLst>
                    <a:ext uri="{9D8B030D-6E8A-4147-A177-3AD203B41FA5}">
                      <a16:colId xmlns:a16="http://schemas.microsoft.com/office/drawing/2014/main" val="1284370377"/>
                    </a:ext>
                  </a:extLst>
                </a:gridCol>
                <a:gridCol w="3976688">
                  <a:extLst>
                    <a:ext uri="{9D8B030D-6E8A-4147-A177-3AD203B41FA5}">
                      <a16:colId xmlns:a16="http://schemas.microsoft.com/office/drawing/2014/main" val="1064449221"/>
                    </a:ext>
                  </a:extLst>
                </a:gridCol>
                <a:gridCol w="1538581">
                  <a:extLst>
                    <a:ext uri="{9D8B030D-6E8A-4147-A177-3AD203B41FA5}">
                      <a16:colId xmlns:a16="http://schemas.microsoft.com/office/drawing/2014/main" val="2675309013"/>
                    </a:ext>
                  </a:extLst>
                </a:gridCol>
                <a:gridCol w="3402631">
                  <a:extLst>
                    <a:ext uri="{9D8B030D-6E8A-4147-A177-3AD203B41FA5}">
                      <a16:colId xmlns:a16="http://schemas.microsoft.com/office/drawing/2014/main" val="347654822"/>
                    </a:ext>
                  </a:extLst>
                </a:gridCol>
                <a:gridCol w="1738577">
                  <a:extLst>
                    <a:ext uri="{9D8B030D-6E8A-4147-A177-3AD203B41FA5}">
                      <a16:colId xmlns:a16="http://schemas.microsoft.com/office/drawing/2014/main" val="1036012903"/>
                    </a:ext>
                  </a:extLst>
                </a:gridCol>
              </a:tblGrid>
              <a:tr h="33566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700" b="0">
                          <a:solidFill>
                            <a:schemeClr val="bg1"/>
                          </a:solidFill>
                        </a:rPr>
                        <a:t>Plán pedagogických praxí - zimní semestr 2023/2024</a:t>
                      </a:r>
                      <a:endParaRPr lang="cs-CZ" sz="1700" b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10588" marR="110588" marT="55294" marB="55294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6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043620"/>
                  </a:ext>
                </a:extLst>
              </a:tr>
              <a:tr h="367552">
                <a:tc>
                  <a:txBody>
                    <a:bodyPr/>
                    <a:lstStyle/>
                    <a:p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/>
                        <a:t>Učitelství pro 1. stupeň ZŠ</a:t>
                      </a:r>
                      <a:endParaRPr lang="cs-CZ" sz="1600" b="1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/>
                        <a:t>Termín</a:t>
                      </a: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 b="1"/>
                        <a:t>Učitelství pro MŠ (D+K FS)</a:t>
                      </a:r>
                      <a:endParaRPr lang="cs-CZ" sz="1700" b="1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/>
                        <a:t>Termín</a:t>
                      </a:r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extLst>
                  <a:ext uri="{0D108BD9-81ED-4DB2-BD59-A6C34878D82A}">
                    <a16:rowId xmlns:a16="http://schemas.microsoft.com/office/drawing/2014/main" val="3464457707"/>
                  </a:ext>
                </a:extLst>
              </a:tr>
              <a:tr h="638573">
                <a:tc>
                  <a:txBody>
                    <a:bodyPr/>
                    <a:lstStyle/>
                    <a:p>
                      <a:r>
                        <a:rPr lang="cs-CZ" sz="17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1. roč.</a:t>
                      </a:r>
                      <a:endParaRPr lang="cs-CZ" sz="1700" b="1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pt-BR" sz="160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Primární pedagogika s praxí 1</a:t>
                      </a:r>
                      <a:r>
                        <a:rPr lang="cs-CZ" sz="160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25h</a:t>
                      </a:r>
                      <a:endParaRPr lang="cs-CZ" sz="16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Pátky</a:t>
                      </a:r>
                      <a:endParaRPr lang="cs-CZ" sz="17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Pedagogická propedeutika 25 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Psychologická</a:t>
                      </a:r>
                      <a:r>
                        <a:rPr lang="cs-CZ" sz="1700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p</a:t>
                      </a:r>
                      <a:r>
                        <a:rPr lang="cs-CZ" sz="17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ropedeutika 25 h</a:t>
                      </a:r>
                      <a:endParaRPr lang="cs-CZ" sz="17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82941" marR="82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Pátky</a:t>
                      </a:r>
                      <a:endParaRPr lang="cs-CZ" sz="17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82941" marR="82941" marT="0" marB="0"/>
                </a:tc>
                <a:extLst>
                  <a:ext uri="{0D108BD9-81ED-4DB2-BD59-A6C34878D82A}">
                    <a16:rowId xmlns:a16="http://schemas.microsoft.com/office/drawing/2014/main" val="2241876188"/>
                  </a:ext>
                </a:extLst>
              </a:tr>
              <a:tr h="1522753">
                <a:tc>
                  <a:txBody>
                    <a:bodyPr/>
                    <a:lstStyle/>
                    <a:p>
                      <a:r>
                        <a:rPr lang="cs-CZ" sz="1700" b="0"/>
                        <a:t>2. roč.</a:t>
                      </a:r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pt-BR" sz="1600"/>
                        <a:t>Primární pedagogika s praxí 3</a:t>
                      </a:r>
                      <a:r>
                        <a:rPr lang="cs-CZ" sz="1600"/>
                        <a:t> 8 h</a:t>
                      </a:r>
                      <a:endParaRPr lang="cs-CZ" sz="16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/>
                        <a:t>Pátky</a:t>
                      </a:r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Rozvoj počátečních </a:t>
                      </a:r>
                      <a:r>
                        <a:rPr lang="cs-CZ" sz="170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cs-CZ" sz="1700">
                          <a:effectLst/>
                        </a:rPr>
                        <a:t>matematických představ 16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Jazyková a literární gramotnost 16</a:t>
                      </a:r>
                      <a:endParaRPr lang="cs-CZ" sz="170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>
                          <a:effectLst/>
                        </a:rPr>
                        <a:t>Rozvoj přírodovědné gramotnosti 8</a:t>
                      </a:r>
                      <a:endParaRPr lang="cs-CZ" sz="170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941" marR="82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30. 10. - 10. 11. 2023 (2 týdny)</a:t>
                      </a:r>
                      <a:endParaRPr lang="cs-CZ" sz="17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941" marR="82941" marT="0" marB="0"/>
                </a:tc>
                <a:extLst>
                  <a:ext uri="{0D108BD9-81ED-4DB2-BD59-A6C34878D82A}">
                    <a16:rowId xmlns:a16="http://schemas.microsoft.com/office/drawing/2014/main" val="419380216"/>
                  </a:ext>
                </a:extLst>
              </a:tr>
              <a:tr h="1522753">
                <a:tc>
                  <a:txBody>
                    <a:bodyPr/>
                    <a:lstStyle/>
                    <a:p>
                      <a:r>
                        <a:rPr lang="cs-CZ" sz="1700" b="0"/>
                        <a:t>3. roč.</a:t>
                      </a:r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pt-BR" sz="1600"/>
                        <a:t>Primární pedagogika s praxí 5</a:t>
                      </a:r>
                      <a:endParaRPr lang="cs-CZ" sz="1600"/>
                    </a:p>
                    <a:p>
                      <a:r>
                        <a:rPr lang="cs-CZ" sz="1600"/>
                        <a:t>Didaktika matematiky v primárním vzdělávání s praxí 1</a:t>
                      </a:r>
                    </a:p>
                    <a:p>
                      <a:r>
                        <a:rPr lang="cs-CZ" sz="1600" kern="1200">
                          <a:solidFill>
                            <a:schemeClr val="dk1"/>
                          </a:solidFill>
                          <a:effectLst/>
                        </a:rPr>
                        <a:t>Didaktika přírodovědného vzdělávání s praxí 2</a:t>
                      </a:r>
                    </a:p>
                    <a:p>
                      <a:r>
                        <a:rPr lang="pl-PL" sz="1600"/>
                        <a:t>Didaktika jazyka a komunikace s praxí1</a:t>
                      </a:r>
                      <a:endParaRPr lang="cs-CZ" sz="16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/>
                        <a:t>30. 10. - 3. 11. 2023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>
                          <a:effectLst/>
                        </a:rPr>
                        <a:t>(1 týden)</a:t>
                      </a:r>
                      <a:endParaRPr lang="cs-CZ" sz="1700"/>
                    </a:p>
                    <a:p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effectLst/>
                        </a:rPr>
                        <a:t>Souvislá praxe 3. ročník Učitelství pro MŠ (PFS) (4 týdny)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effectLst/>
                        </a:rPr>
                        <a:t>KFS (4 týdny) </a:t>
                      </a:r>
                      <a:endParaRPr lang="cs-CZ" sz="17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941" marR="82941" marT="0" marB="0"/>
                </a:tc>
                <a:tc>
                  <a:txBody>
                    <a:bodyPr/>
                    <a:lstStyle/>
                    <a:p>
                      <a:r>
                        <a:rPr lang="cs-CZ" sz="1700"/>
                        <a:t>30. 10. - 24. 11. 2023</a:t>
                      </a:r>
                    </a:p>
                    <a:p>
                      <a:endParaRPr lang="cs-CZ" sz="1700"/>
                    </a:p>
                    <a:p>
                      <a:endParaRPr lang="cs-CZ" sz="1700"/>
                    </a:p>
                    <a:p>
                      <a:r>
                        <a:rPr lang="cs-CZ" sz="1700"/>
                        <a:t>dle domluvy</a:t>
                      </a:r>
                      <a:endParaRPr lang="cs-CZ" sz="170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588" marR="110588" marT="55294" marB="55294"/>
                </a:tc>
                <a:extLst>
                  <a:ext uri="{0D108BD9-81ED-4DB2-BD59-A6C34878D82A}">
                    <a16:rowId xmlns:a16="http://schemas.microsoft.com/office/drawing/2014/main" val="1605074600"/>
                  </a:ext>
                </a:extLst>
              </a:tr>
              <a:tr h="1285332">
                <a:tc>
                  <a:txBody>
                    <a:bodyPr/>
                    <a:lstStyle/>
                    <a:p>
                      <a:r>
                        <a:rPr lang="cs-CZ" sz="1700" b="0"/>
                        <a:t>4. roč.</a:t>
                      </a:r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pt-BR" sz="1600"/>
                        <a:t>Primární pedagogika s praxí 7</a:t>
                      </a:r>
                      <a:endParaRPr lang="cs-CZ" sz="1600"/>
                    </a:p>
                    <a:p>
                      <a:r>
                        <a:rPr lang="cs-CZ" sz="1600"/>
                        <a:t>Didaktika anglického jazyka s praxí 2</a:t>
                      </a:r>
                    </a:p>
                    <a:p>
                      <a:r>
                        <a:rPr lang="cs-CZ" sz="1600"/>
                        <a:t>Didaktika hudební výchovy s praxí</a:t>
                      </a:r>
                    </a:p>
                    <a:p>
                      <a:r>
                        <a:rPr lang="cs-CZ" sz="1600"/>
                        <a:t>Didaktika výtvarné výchovy s praxí</a:t>
                      </a:r>
                    </a:p>
                    <a:p>
                      <a:r>
                        <a:rPr lang="cs-CZ" sz="1600"/>
                        <a:t>Didaktika tělesné výchovy s praxí</a:t>
                      </a:r>
                      <a:endParaRPr lang="cs-CZ" sz="16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/>
                        <a:t>30. 10. - 10. 11. 2023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>
                          <a:effectLst/>
                        </a:rPr>
                        <a:t>(2 týdny)</a:t>
                      </a:r>
                      <a:endParaRPr lang="cs-CZ" sz="1700"/>
                    </a:p>
                    <a:p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7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941" marR="82941" marT="0" marB="0"/>
                </a:tc>
                <a:tc>
                  <a:txBody>
                    <a:bodyPr/>
                    <a:lstStyle/>
                    <a:p>
                      <a:endParaRPr lang="cs-CZ" sz="170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588" marR="110588" marT="55294" marB="55294"/>
                </a:tc>
                <a:extLst>
                  <a:ext uri="{0D108BD9-81ED-4DB2-BD59-A6C34878D82A}">
                    <a16:rowId xmlns:a16="http://schemas.microsoft.com/office/drawing/2014/main" val="2812473096"/>
                  </a:ext>
                </a:extLst>
              </a:tr>
              <a:tr h="573079">
                <a:tc>
                  <a:txBody>
                    <a:bodyPr/>
                    <a:lstStyle/>
                    <a:p>
                      <a:r>
                        <a:rPr lang="cs-CZ" sz="1700" b="0"/>
                        <a:t>5. roč.</a:t>
                      </a:r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600" b="1"/>
                        <a:t>Souvislá praxe 5. ročník Učitelství pro 1. stupeň ZŠ (6 týdnů)</a:t>
                      </a:r>
                      <a:endParaRPr lang="cs-CZ" sz="1600" b="1">
                        <a:latin typeface="+mn-lt"/>
                        <a:cs typeface="Calibri Ligh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/>
                        <a:t>16. 10. - 24. 11. 2023 </a:t>
                      </a: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endParaRPr lang="cs-CZ" sz="1700">
                        <a:latin typeface="+mn-lt"/>
                        <a:cs typeface="Calibri Light" panose="020F0302020204030204" pitchFamily="34" charset="0"/>
                      </a:endParaRPr>
                    </a:p>
                  </a:txBody>
                  <a:tcPr marL="110588" marR="110588" marT="55294" marB="55294"/>
                </a:tc>
                <a:extLst>
                  <a:ext uri="{0D108BD9-81ED-4DB2-BD59-A6C34878D82A}">
                    <a16:rowId xmlns:a16="http://schemas.microsoft.com/office/drawing/2014/main" val="2023501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056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4000" y="2611799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Akademický senát FHS/UTB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524000" y="3452355"/>
            <a:ext cx="9144000" cy="11598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význam a funkce senátu, představení zástupců</a:t>
            </a:r>
          </a:p>
        </p:txBody>
      </p:sp>
    </p:spTree>
    <p:extLst>
      <p:ext uri="{BB962C8B-B14F-4D97-AF65-F5344CB8AC3E}">
        <p14:creationId xmlns:p14="http://schemas.microsoft.com/office/powerpoint/2010/main" val="218050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3999" y="1171671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Příležitosti pro studenty</a:t>
            </a:r>
          </a:p>
        </p:txBody>
      </p:sp>
      <p:sp>
        <p:nvSpPr>
          <p:cNvPr id="3" name="Obdélník 2"/>
          <p:cNvSpPr/>
          <p:nvPr/>
        </p:nvSpPr>
        <p:spPr>
          <a:xfrm>
            <a:off x="2384808" y="2250452"/>
            <a:ext cx="7422383" cy="475514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115" indent="-285115">
              <a:buBlip>
                <a:blip r:embed="rId3"/>
              </a:buBlip>
            </a:pPr>
            <a:r>
              <a:rPr lang="cs-CZ" dirty="0"/>
              <a:t>Studentská vědecká síla</a:t>
            </a: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Stipendium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  <a:hlinkClick r:id="rId4"/>
              </a:rPr>
              <a:t>https://fhs.utb.cz/veda-a-vyzkum/vedecko-vyzkumna-cinnost/svs-studentska-vedecka-sila/</a:t>
            </a:r>
            <a:endParaRPr lang="cs-CZ" sz="1400" dirty="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SD_06_2018 https://fhs.utb.cz/mdocs-posts/sd_06_2018/?afterLogin=1</a:t>
            </a:r>
            <a:endParaRPr lang="cs-CZ" sz="1400" dirty="0">
              <a:cs typeface="Calibri"/>
            </a:endParaRPr>
          </a:p>
          <a:p>
            <a:br>
              <a:rPr lang="cs-CZ" dirty="0"/>
            </a:br>
            <a:endParaRPr lang="cs-CZ" sz="700"/>
          </a:p>
          <a:p>
            <a:pPr marL="285115" indent="-285115">
              <a:buBlip>
                <a:blip r:embed="rId3"/>
              </a:buBlip>
            </a:pPr>
            <a:r>
              <a:rPr lang="cs-CZ" dirty="0"/>
              <a:t>Studentská vědecká a odborná činnost -  SVOČ</a:t>
            </a:r>
            <a:endParaRPr lang="cs-CZ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Zajímavá finanční odměna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Výborný start pro BP a DP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  <a:hlinkClick r:id="rId5"/>
              </a:rPr>
              <a:t>https://fhs.utb.cz/veda-a-vyzkum/vedecko-vyzkumna-cinnost/svoc/</a:t>
            </a:r>
            <a:endParaRPr lang="cs-CZ" sz="1400" dirty="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SD_03_2019 </a:t>
            </a:r>
            <a:r>
              <a:rPr lang="cs-CZ" sz="1400" dirty="0">
                <a:sym typeface="Wingdings" panose="05000000000000000000" pitchFamily="2" charset="2"/>
                <a:hlinkClick r:id="rId6"/>
              </a:rPr>
              <a:t>https://fhs.utb.cz/mdocs-posts/sd-03-2019/</a:t>
            </a:r>
            <a:br>
              <a:rPr lang="cs-CZ" sz="1400" dirty="0">
                <a:cs typeface="Calibri"/>
              </a:rPr>
            </a:br>
            <a:endParaRPr lang="cs-CZ" sz="1400" dirty="0">
              <a:cs typeface="Calibri"/>
            </a:endParaRPr>
          </a:p>
          <a:p>
            <a:pPr lvl="1"/>
            <a:endParaRPr lang="cs-CZ" sz="1400" dirty="0">
              <a:cs typeface="Calibri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dirty="0">
                <a:sym typeface="Wingdings" panose="05000000000000000000" pitchFamily="2" charset="2"/>
              </a:rPr>
              <a:t>ERASMUS+</a:t>
            </a:r>
            <a:endParaRPr lang="cs-CZ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Studijní výjezdy do zahraničí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/>
              <a:t>Kontaktní osoba: Mgr. Jana </a:t>
            </a:r>
            <a:r>
              <a:rPr lang="cs-CZ" sz="1400" dirty="0" err="1"/>
              <a:t>Býmová</a:t>
            </a:r>
            <a:r>
              <a:rPr lang="cs-CZ" sz="1400" dirty="0"/>
              <a:t>, bymova@utb.cz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  <a:hlinkClick r:id="rId7"/>
              </a:rPr>
              <a:t>https://fhs.utb.cz/o-fakulte/mezinarodni-vztahy/studium-a-praxe-v-zahranici/erasmus-studium/</a:t>
            </a:r>
            <a:endParaRPr lang="cs-CZ" sz="1400" dirty="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endParaRPr lang="cs-CZ" sz="1400">
              <a:cs typeface="Calibri" panose="020F0502020204030204"/>
            </a:endParaRPr>
          </a:p>
          <a:p>
            <a:pPr lvl="1"/>
            <a:endParaRPr lang="cs-CZ" sz="140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9749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C9774C-02F0-5126-A357-EFA3DDF84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97055B-3441-8D0A-D4FF-6D16D9793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cs-CZ" dirty="0"/>
              <a:t>Přivítání nových studentů, úvodní slovo ředitelky Ústavu školní pedagogiky</a:t>
            </a:r>
          </a:p>
          <a:p>
            <a:r>
              <a:rPr lang="cs-CZ" dirty="0"/>
              <a:t>Představení členů ÚŠP, tutorů ročníků, garantů studijních programů (I. Žáková)</a:t>
            </a:r>
            <a:endParaRPr lang="cs-CZ" dirty="0">
              <a:highlight>
                <a:srgbClr val="FFFF00"/>
              </a:highlight>
            </a:endParaRPr>
          </a:p>
          <a:p>
            <a:r>
              <a:rPr lang="cs-CZ" dirty="0"/>
              <a:t>Etika v komunikaci na akademické půdě (J. Vašíková)</a:t>
            </a:r>
            <a:endParaRPr lang="cs-CZ" dirty="0">
              <a:cs typeface="Calibri"/>
            </a:endParaRPr>
          </a:p>
          <a:p>
            <a:r>
              <a:rPr lang="cs-CZ" dirty="0"/>
              <a:t>Knihovna (J. Vašíková)</a:t>
            </a:r>
            <a:endParaRPr lang="cs-CZ" dirty="0">
              <a:cs typeface="Calibri"/>
            </a:endParaRPr>
          </a:p>
          <a:p>
            <a:r>
              <a:rPr lang="cs-CZ" dirty="0"/>
              <a:t>Seznámení se studijním a zkušebním řádem (H. Navrátilová)</a:t>
            </a:r>
            <a:endParaRPr lang="cs-CZ" dirty="0">
              <a:cs typeface="Calibri"/>
            </a:endParaRPr>
          </a:p>
          <a:p>
            <a:r>
              <a:rPr lang="cs-CZ" dirty="0"/>
              <a:t>Přehled časového plánu studia (B. Petrů </a:t>
            </a:r>
            <a:r>
              <a:rPr lang="cs-CZ" dirty="0" err="1"/>
              <a:t>Puhrová</a:t>
            </a:r>
            <a:r>
              <a:rPr lang="cs-CZ" dirty="0"/>
              <a:t>)</a:t>
            </a:r>
            <a:endParaRPr lang="cs-CZ" dirty="0">
              <a:cs typeface="Calibri"/>
            </a:endParaRPr>
          </a:p>
          <a:p>
            <a:r>
              <a:rPr lang="cs-CZ" dirty="0"/>
              <a:t>Praxe (M. Pavelková)</a:t>
            </a:r>
            <a:endParaRPr lang="cs-CZ" dirty="0">
              <a:cs typeface="Calibri"/>
            </a:endParaRPr>
          </a:p>
          <a:p>
            <a:r>
              <a:rPr lang="cs-CZ" dirty="0"/>
              <a:t>Akademický senát (Anna </a:t>
            </a:r>
            <a:r>
              <a:rPr lang="cs-CZ" dirty="0" err="1"/>
              <a:t>Měkutová</a:t>
            </a:r>
            <a:r>
              <a:rPr lang="cs-CZ" dirty="0"/>
              <a:t>, Michal Svoboda) </a:t>
            </a:r>
            <a:endParaRPr lang="cs-CZ" dirty="0">
              <a:solidFill>
                <a:srgbClr val="70AD47"/>
              </a:solidFill>
            </a:endParaRPr>
          </a:p>
          <a:p>
            <a:r>
              <a:rPr lang="cs-CZ" dirty="0"/>
              <a:t>Příležitosti pro studenty (B. Petrů </a:t>
            </a:r>
            <a:r>
              <a:rPr lang="cs-CZ" dirty="0" err="1"/>
              <a:t>Puhrová</a:t>
            </a:r>
            <a:r>
              <a:rPr lang="cs-CZ" dirty="0"/>
              <a:t>, L. </a:t>
            </a:r>
            <a:r>
              <a:rPr lang="cs-CZ" dirty="0" err="1"/>
              <a:t>Jelénková</a:t>
            </a:r>
            <a:r>
              <a:rPr lang="cs-CZ" dirty="0"/>
              <a:t>)</a:t>
            </a:r>
            <a:endParaRPr lang="cs-CZ" dirty="0">
              <a:cs typeface="Calibri"/>
            </a:endParaRPr>
          </a:p>
          <a:p>
            <a:r>
              <a:rPr lang="cs-CZ" dirty="0"/>
              <a:t>Erasmus + (J. </a:t>
            </a:r>
            <a:r>
              <a:rPr lang="cs-CZ" dirty="0" err="1"/>
              <a:t>Býmová</a:t>
            </a:r>
            <a:r>
              <a:rPr lang="cs-CZ" dirty="0"/>
              <a:t> – vlastní prezentace)</a:t>
            </a:r>
            <a:endParaRPr lang="cs-CZ" dirty="0">
              <a:solidFill>
                <a:schemeClr val="accent6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0315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3999" y="1171671"/>
            <a:ext cx="9144000" cy="9218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>
                <a:solidFill>
                  <a:srgbClr val="C05728"/>
                </a:solidFill>
                <a:latin typeface="+mn-lt"/>
              </a:rPr>
              <a:t>Příležitosti pro studenty</a:t>
            </a:r>
          </a:p>
        </p:txBody>
      </p:sp>
      <p:sp>
        <p:nvSpPr>
          <p:cNvPr id="3" name="Obdélník 2"/>
          <p:cNvSpPr/>
          <p:nvPr/>
        </p:nvSpPr>
        <p:spPr>
          <a:xfrm>
            <a:off x="2384808" y="2365471"/>
            <a:ext cx="8588219" cy="338554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115" indent="-285115">
              <a:buBlip>
                <a:blip r:embed="rId3"/>
              </a:buBlip>
            </a:pPr>
            <a:r>
              <a:rPr lang="cs-CZ" sz="1600" dirty="0"/>
              <a:t>Cvičné hodiny v hudebně (A/312)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/>
              <a:t>Jmenný seznam    (Z1KL1, UP5KL, Z3HN2, UP5FL, Z1FL1)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/>
              <a:t>Vstup na kartu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/>
              <a:t>Podpisová listina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/>
              <a:t>Zodpovědnost za učebnu a vybavení</a:t>
            </a:r>
            <a:endParaRPr lang="cs-CZ" sz="1600" dirty="0">
              <a:cs typeface="Calibri"/>
            </a:endParaRPr>
          </a:p>
          <a:p>
            <a:pPr lvl="1"/>
            <a:endParaRPr lang="cs-CZ" sz="1600" dirty="0">
              <a:cs typeface="Calibri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Rozvrh cvičných hodin: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Pondělí      17:00-19:00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Úterý         12:00-17:00</a:t>
            </a:r>
            <a:endParaRPr lang="cs-CZ" sz="160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Středa        14:00-19:00</a:t>
            </a:r>
            <a:endParaRPr lang="cs-CZ" sz="160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Čtvrtek       12:00-19:00</a:t>
            </a:r>
            <a:endParaRPr lang="cs-CZ" sz="160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Pátek          08:00-12:00</a:t>
            </a:r>
            <a:endParaRPr lang="cs-CZ" sz="1600" dirty="0">
              <a:cs typeface="Calibri"/>
            </a:endParaRPr>
          </a:p>
          <a:p>
            <a:endParaRPr lang="cs-CZ" sz="1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689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E66EF13-C766-D17F-4C02-242094FCAF6B}"/>
              </a:ext>
            </a:extLst>
          </p:cNvPr>
          <p:cNvSpPr txBox="1">
            <a:spLocks/>
          </p:cNvSpPr>
          <p:nvPr/>
        </p:nvSpPr>
        <p:spPr>
          <a:xfrm>
            <a:off x="1524003" y="1999615"/>
            <a:ext cx="9144000" cy="2764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Čas na Vaše otázky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97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>
          <a:xfrm>
            <a:off x="2231017" y="3139699"/>
            <a:ext cx="7610573" cy="970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cs-CZ" sz="7200">
                <a:solidFill>
                  <a:schemeClr val="bg1"/>
                </a:solidFill>
              </a:rPr>
              <a:t>Děkujeme za pozornost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3820408" y="4221382"/>
            <a:ext cx="4892412" cy="152521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4000">
                <a:solidFill>
                  <a:schemeClr val="bg1"/>
                </a:solidFill>
                <a:latin typeface="+mn-lt"/>
              </a:rPr>
              <a:t>Kontakt ústavu:</a:t>
            </a:r>
          </a:p>
          <a:p>
            <a:pPr marL="0" indent="0" algn="ctr">
              <a:buNone/>
            </a:pPr>
            <a:r>
              <a:rPr lang="cs-CZ" sz="4000" err="1">
                <a:solidFill>
                  <a:schemeClr val="bg1"/>
                </a:solidFill>
                <a:latin typeface="+mn-lt"/>
              </a:rPr>
              <a:t>usp-zam@fhs.utb.cz</a:t>
            </a:r>
            <a:endParaRPr lang="cs-CZ" sz="400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7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4000" y="2611799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Ústav školní pedagogiky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524000" y="3582105"/>
            <a:ext cx="9144000" cy="12364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Představení personálního zastoupení</a:t>
            </a:r>
          </a:p>
        </p:txBody>
      </p:sp>
    </p:spTree>
    <p:extLst>
      <p:ext uri="{BB962C8B-B14F-4D97-AF65-F5344CB8AC3E}">
        <p14:creationId xmlns:p14="http://schemas.microsoft.com/office/powerpoint/2010/main" val="93786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/>
          <p:cNvSpPr txBox="1">
            <a:spLocks/>
          </p:cNvSpPr>
          <p:nvPr/>
        </p:nvSpPr>
        <p:spPr>
          <a:xfrm>
            <a:off x="359799" y="2502822"/>
            <a:ext cx="4252394" cy="4741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2400" u="sng">
                <a:solidFill>
                  <a:srgbClr val="C05728"/>
                </a:solidFill>
                <a:latin typeface="+mn-lt"/>
              </a:rPr>
              <a:t>Vedení Ústavu školní pedagogiky</a:t>
            </a:r>
          </a:p>
          <a:p>
            <a:pPr algn="ctr"/>
            <a:endParaRPr lang="cs-CZ" sz="240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5472920" y="2499252"/>
            <a:ext cx="5191648" cy="39594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2400" u="sng">
                <a:solidFill>
                  <a:srgbClr val="C05728"/>
                </a:solidFill>
                <a:latin typeface="+mn-lt"/>
              </a:rPr>
              <a:t>Profesoři</a:t>
            </a:r>
          </a:p>
        </p:txBody>
      </p:sp>
      <p:sp>
        <p:nvSpPr>
          <p:cNvPr id="15" name="Nadpis 1"/>
          <p:cNvSpPr txBox="1">
            <a:spLocks/>
          </p:cNvSpPr>
          <p:nvPr/>
        </p:nvSpPr>
        <p:spPr>
          <a:xfrm>
            <a:off x="8976718" y="2501408"/>
            <a:ext cx="5044272" cy="3916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2400" u="sng">
                <a:solidFill>
                  <a:srgbClr val="C05728"/>
                </a:solidFill>
                <a:latin typeface="+mn-lt"/>
              </a:rPr>
              <a:t>Docenti</a:t>
            </a:r>
          </a:p>
          <a:p>
            <a:pPr lvl="0" defTabSz="457200">
              <a:lnSpc>
                <a:spcPct val="100000"/>
              </a:lnSpc>
              <a:spcBef>
                <a:spcPts val="0"/>
              </a:spcBef>
            </a:pPr>
            <a:endParaRPr lang="cs-CZ" sz="180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endParaRPr lang="cs-CZ" sz="2800">
              <a:solidFill>
                <a:srgbClr val="C05728"/>
              </a:solidFill>
              <a:latin typeface="+mn-lt"/>
            </a:endParaRPr>
          </a:p>
          <a:p>
            <a:endParaRPr lang="cs-CZ" sz="280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1517108" y="1243910"/>
            <a:ext cx="9144000" cy="9510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Ústav školní pedagogiky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492788" y="3422766"/>
            <a:ext cx="3748036" cy="830997"/>
          </a:xfrm>
          <a:prstGeom prst="rect">
            <a:avLst/>
          </a:prstGeom>
          <a:noFill/>
          <a:ln>
            <a:solidFill>
              <a:srgbClr val="C05728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1600" dirty="0">
                <a:solidFill>
                  <a:prstClr val="black"/>
                </a:solidFill>
              </a:rPr>
              <a:t>Ředitelka ústavu školní pedagogiky: </a:t>
            </a:r>
            <a:endParaRPr lang="cs-CZ" sz="1600">
              <a:solidFill>
                <a:prstClr val="black"/>
              </a:solidFill>
            </a:endParaRPr>
          </a:p>
          <a:p>
            <a:r>
              <a:rPr lang="cs-CZ" sz="1600" dirty="0">
                <a:solidFill>
                  <a:prstClr val="black"/>
                </a:solidFill>
              </a:rPr>
              <a:t>doc. PhDr. Marcela Janíková, Ph.D.</a:t>
            </a:r>
            <a:br>
              <a:rPr lang="cs-CZ" sz="1600" dirty="0">
                <a:solidFill>
                  <a:prstClr val="black"/>
                </a:solidFill>
              </a:rPr>
            </a:br>
            <a:endParaRPr lang="cs-CZ" sz="1600">
              <a:solidFill>
                <a:prstClr val="black"/>
              </a:solidFill>
              <a:cs typeface="Calibri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526921" y="3427028"/>
            <a:ext cx="3225521" cy="830997"/>
          </a:xfrm>
          <a:prstGeom prst="rect">
            <a:avLst/>
          </a:prstGeom>
          <a:noFill/>
          <a:ln>
            <a:solidFill>
              <a:srgbClr val="C05728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cs-CZ" sz="1600" dirty="0">
                <a:solidFill>
                  <a:prstClr val="black"/>
                </a:solidFill>
              </a:rPr>
              <a:t>Prof. PhDr. Ivo Jirásek, Ph.D.</a:t>
            </a:r>
          </a:p>
          <a:p>
            <a:r>
              <a:rPr lang="cs-CZ" sz="1600" dirty="0">
                <a:solidFill>
                  <a:prstClr val="black"/>
                </a:solidFill>
              </a:rPr>
              <a:t>Prof. RNDr. Anna </a:t>
            </a:r>
            <a:r>
              <a:rPr lang="cs-CZ" sz="1600" dirty="0" err="1">
                <a:solidFill>
                  <a:prstClr val="black"/>
                </a:solidFill>
              </a:rPr>
              <a:t>Tirpáková</a:t>
            </a:r>
            <a:r>
              <a:rPr lang="cs-CZ" sz="1600" dirty="0">
                <a:solidFill>
                  <a:prstClr val="black"/>
                </a:solidFill>
              </a:rPr>
              <a:t>, CSc.</a:t>
            </a:r>
            <a:br>
              <a:rPr lang="cs-CZ" sz="1600" dirty="0">
                <a:solidFill>
                  <a:prstClr val="black"/>
                </a:solidFill>
                <a:cs typeface="Calibri"/>
              </a:rPr>
            </a:br>
            <a:endParaRPr lang="cs-CZ" sz="16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992452" y="3427028"/>
            <a:ext cx="3506875" cy="1569660"/>
          </a:xfrm>
          <a:prstGeom prst="rect">
            <a:avLst/>
          </a:prstGeom>
          <a:noFill/>
          <a:ln>
            <a:solidFill>
              <a:srgbClr val="C05728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cs-CZ" sz="1600" dirty="0">
                <a:solidFill>
                  <a:prstClr val="black"/>
                </a:solidFill>
              </a:rPr>
              <a:t>d</a:t>
            </a:r>
            <a:r>
              <a:rPr lang="pt-BR" sz="1600" dirty="0">
                <a:solidFill>
                  <a:prstClr val="black"/>
                </a:solidFill>
              </a:rPr>
              <a:t>oc. </a:t>
            </a:r>
            <a:r>
              <a:rPr lang="pt-BR" sz="1600" dirty="0" err="1">
                <a:solidFill>
                  <a:prstClr val="black"/>
                </a:solidFill>
              </a:rPr>
              <a:t>PhDr</a:t>
            </a:r>
            <a:r>
              <a:rPr lang="pt-BR" sz="1600" dirty="0">
                <a:solidFill>
                  <a:prstClr val="black"/>
                </a:solidFill>
              </a:rPr>
              <a:t>. Martina </a:t>
            </a:r>
            <a:r>
              <a:rPr lang="pt-BR" sz="1600" dirty="0" err="1">
                <a:solidFill>
                  <a:prstClr val="black"/>
                </a:solidFill>
              </a:rPr>
              <a:t>Fasnerová</a:t>
            </a:r>
            <a:r>
              <a:rPr lang="pt-BR" sz="1600" dirty="0">
                <a:solidFill>
                  <a:prstClr val="black"/>
                </a:solidFill>
              </a:rPr>
              <a:t>, </a:t>
            </a:r>
            <a:r>
              <a:rPr lang="pt-BR" sz="1600" dirty="0" err="1">
                <a:solidFill>
                  <a:prstClr val="black"/>
                </a:solidFill>
              </a:rPr>
              <a:t>Ph</a:t>
            </a:r>
            <a:r>
              <a:rPr lang="pt-BR" sz="1600" dirty="0">
                <a:solidFill>
                  <a:prstClr val="black"/>
                </a:solidFill>
              </a:rPr>
              <a:t>. D.</a:t>
            </a:r>
            <a:endParaRPr lang="cs-CZ" sz="1600" dirty="0">
              <a:solidFill>
                <a:prstClr val="black"/>
              </a:solidFill>
            </a:endParaRPr>
          </a:p>
          <a:p>
            <a:pPr lvl="0"/>
            <a:r>
              <a:rPr lang="cs-CZ" sz="1600" dirty="0">
                <a:solidFill>
                  <a:prstClr val="black"/>
                </a:solidFill>
              </a:rPr>
              <a:t>doc. PhDr. Marcela Janíková, Ph.D.</a:t>
            </a:r>
            <a:endParaRPr lang="cs-CZ" sz="1600" dirty="0">
              <a:solidFill>
                <a:prstClr val="black"/>
              </a:solidFill>
              <a:cs typeface="Calibri"/>
            </a:endParaRPr>
          </a:p>
          <a:p>
            <a:pPr lvl="0"/>
            <a:r>
              <a:rPr lang="cs-CZ" sz="1600" dirty="0">
                <a:solidFill>
                  <a:prstClr val="black"/>
                </a:solidFill>
              </a:rPr>
              <a:t>doc. Mgr. Petr </a:t>
            </a:r>
            <a:r>
              <a:rPr lang="cs-CZ" sz="1600" dirty="0" err="1">
                <a:solidFill>
                  <a:prstClr val="black"/>
                </a:solidFill>
              </a:rPr>
              <a:t>Najvar</a:t>
            </a:r>
            <a:r>
              <a:rPr lang="cs-CZ" sz="1600" dirty="0">
                <a:solidFill>
                  <a:prstClr val="black"/>
                </a:solidFill>
              </a:rPr>
              <a:t>, Ph.D.</a:t>
            </a:r>
            <a:endParaRPr lang="cs-CZ" sz="1600" dirty="0">
              <a:solidFill>
                <a:prstClr val="black"/>
              </a:solidFill>
              <a:cs typeface="Calibri"/>
            </a:endParaRPr>
          </a:p>
          <a:p>
            <a:pPr lvl="0"/>
            <a:r>
              <a:rPr lang="cs-CZ" sz="1600" dirty="0">
                <a:solidFill>
                  <a:prstClr val="black"/>
                </a:solidFill>
              </a:rPr>
              <a:t>doc. PhDr. Zuzana Petrová, Ph.D.</a:t>
            </a:r>
            <a:endParaRPr lang="cs-CZ" sz="1600" dirty="0">
              <a:solidFill>
                <a:prstClr val="black"/>
              </a:solidFill>
              <a:cs typeface="Calibri"/>
            </a:endParaRPr>
          </a:p>
          <a:p>
            <a:r>
              <a:rPr lang="cs-CZ" sz="1600" dirty="0">
                <a:solidFill>
                  <a:prstClr val="black"/>
                </a:solidFill>
              </a:rPr>
              <a:t>doc. PhDr. Irena Plevová, Ph.D.</a:t>
            </a:r>
            <a:br>
              <a:rPr lang="cs-CZ" sz="1600" dirty="0">
                <a:solidFill>
                  <a:prstClr val="black"/>
                </a:solidFill>
              </a:rPr>
            </a:br>
            <a:endParaRPr lang="cs-CZ" sz="1600" dirty="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515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"/>
          <p:cNvSpPr txBox="1">
            <a:spLocks/>
          </p:cNvSpPr>
          <p:nvPr/>
        </p:nvSpPr>
        <p:spPr>
          <a:xfrm>
            <a:off x="5576621" y="1167551"/>
            <a:ext cx="1913269" cy="4443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1800" u="sng">
                <a:solidFill>
                  <a:srgbClr val="C05728"/>
                </a:solidFill>
                <a:latin typeface="+mn-lt"/>
              </a:rPr>
              <a:t>Asistenti</a:t>
            </a: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1571999" y="1163347"/>
            <a:ext cx="3167442" cy="6169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1800" u="sng">
                <a:solidFill>
                  <a:srgbClr val="C05728"/>
                </a:solidFill>
                <a:latin typeface="+mn-lt"/>
              </a:rPr>
              <a:t>Odborní asistenti</a:t>
            </a:r>
          </a:p>
        </p:txBody>
      </p:sp>
      <p:sp>
        <p:nvSpPr>
          <p:cNvPr id="20" name="Obdélník 19"/>
          <p:cNvSpPr/>
          <p:nvPr/>
        </p:nvSpPr>
        <p:spPr>
          <a:xfrm>
            <a:off x="651740" y="1698205"/>
            <a:ext cx="3609900" cy="5114605"/>
          </a:xfrm>
          <a:prstGeom prst="rect">
            <a:avLst/>
          </a:prstGeom>
          <a:ln>
            <a:solidFill>
              <a:srgbClr val="C05728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PhDr. Roman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Božik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Libuše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Jelénková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Kamil Janiš,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/>
              <a:t>Mgr. Miroslava Jirásková,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PhDr. Hana Navrátilová,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Juraj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Obonya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Marie Pavelková,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/>
              <a:t>PhDr. Mgr. Bc. Barbora Plisková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Helena Pospíšilová,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PhDr. Barbora Petrů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Puhrová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Barbora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Tallová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Jana Vašíková, PhD.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/>
              <a:t>PhDr. Antonín </a:t>
            </a:r>
            <a:r>
              <a:rPr lang="cs-CZ" sz="1600" err="1"/>
              <a:t>Zderčík</a:t>
            </a:r>
            <a:r>
              <a:rPr lang="cs-CZ" sz="1600"/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Iva Žáková, Ph.D.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4643601" y="1693697"/>
            <a:ext cx="3179599" cy="4461862"/>
          </a:xfrm>
          <a:prstGeom prst="rect">
            <a:avLst/>
          </a:prstGeom>
          <a:ln>
            <a:solidFill>
              <a:srgbClr val="C05728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PhDr. Beáta </a:t>
            </a:r>
            <a:r>
              <a:rPr lang="cs-CZ" sz="1600" dirty="0" err="1">
                <a:latin typeface="Calibri"/>
                <a:ea typeface="Calibri" panose="020F0502020204030204" pitchFamily="34" charset="0"/>
                <a:cs typeface="Times New Roman"/>
              </a:rPr>
              <a:t>Deutscherová</a:t>
            </a: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, MBA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PhDr. Beata Horníčková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Mgr. Tereza </a:t>
            </a:r>
            <a:r>
              <a:rPr lang="cs-CZ" sz="1600" dirty="0" err="1">
                <a:latin typeface="Calibri"/>
                <a:ea typeface="Calibri" panose="020F0502020204030204" pitchFamily="34" charset="0"/>
                <a:cs typeface="Times New Roman"/>
              </a:rPr>
              <a:t>Kolumber</a:t>
            </a:r>
            <a:endParaRPr lang="cs-CZ" sz="1600" u="sng" dirty="0">
              <a:solidFill>
                <a:srgbClr val="C05728"/>
              </a:solidFill>
              <a:latin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200" u="sng" dirty="0">
              <a:solidFill>
                <a:srgbClr val="C05728"/>
              </a:solidFill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u="sng" dirty="0">
              <a:solidFill>
                <a:srgbClr val="C05728"/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u="sng" dirty="0">
                <a:solidFill>
                  <a:srgbClr val="C05728"/>
                </a:solidFill>
              </a:rPr>
              <a:t>Pedagogičtí pracovníci – doktorandi</a:t>
            </a:r>
            <a:endParaRPr lang="cs-CZ" u="sng" dirty="0">
              <a:solidFill>
                <a:srgbClr val="C05728"/>
              </a:solidFill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</a:br>
            <a:r>
              <a:rPr lang="cs-CZ" sz="1600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Mgr. Michaela </a:t>
            </a:r>
            <a:r>
              <a:rPr lang="cs-CZ" sz="1600" dirty="0" err="1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Bernatíková</a:t>
            </a:r>
            <a:endParaRPr lang="cs-CZ" sz="1600" dirty="0">
              <a:solidFill>
                <a:srgbClr val="000000"/>
              </a:solidFill>
              <a:latin typeface="Calibri"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Mgr. Tereza </a:t>
            </a:r>
            <a:r>
              <a:rPr lang="cs-CZ" sz="1600" dirty="0" err="1">
                <a:latin typeface="Calibri"/>
                <a:ea typeface="Calibri" panose="020F0502020204030204" pitchFamily="34" charset="0"/>
                <a:cs typeface="Times New Roman"/>
              </a:rPr>
              <a:t>Mozgvová</a:t>
            </a:r>
            <a:endParaRPr lang="cs-CZ" sz="1600" dirty="0">
              <a:latin typeface="Calibri"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Mgr. Jitka </a:t>
            </a:r>
            <a:r>
              <a:rPr lang="cs-CZ" sz="1600" dirty="0" err="1">
                <a:latin typeface="Calibri"/>
                <a:ea typeface="Calibri" panose="020F0502020204030204" pitchFamily="34" charset="0"/>
                <a:cs typeface="Times New Roman"/>
              </a:rPr>
              <a:t>Patakiová</a:t>
            </a:r>
            <a:endParaRPr lang="cs-CZ" sz="1600" dirty="0">
              <a:latin typeface="Calibri"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1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Nadpis 1"/>
          <p:cNvSpPr txBox="1">
            <a:spLocks/>
          </p:cNvSpPr>
          <p:nvPr/>
        </p:nvSpPr>
        <p:spPr>
          <a:xfrm>
            <a:off x="9426388" y="1753954"/>
            <a:ext cx="1480172" cy="6169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endParaRPr lang="cs-CZ" sz="240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24" name="Nadpis 1"/>
          <p:cNvSpPr txBox="1">
            <a:spLocks/>
          </p:cNvSpPr>
          <p:nvPr/>
        </p:nvSpPr>
        <p:spPr>
          <a:xfrm>
            <a:off x="5576621" y="4621626"/>
            <a:ext cx="5329939" cy="6169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endParaRPr lang="cs-CZ" sz="240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240806" y="1173744"/>
            <a:ext cx="2990049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u="sng">
                <a:solidFill>
                  <a:srgbClr val="C05728"/>
                </a:solidFill>
              </a:rPr>
              <a:t>Externí pedagogičtí pracovníci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B8F641AF-7F1E-9BC3-B562-C1524C42B50E}"/>
              </a:ext>
            </a:extLst>
          </p:cNvPr>
          <p:cNvSpPr txBox="1"/>
          <p:nvPr/>
        </p:nvSpPr>
        <p:spPr>
          <a:xfrm>
            <a:off x="8241531" y="1700106"/>
            <a:ext cx="2994211" cy="4116768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et Mgr. Daniel Cabák</a:t>
            </a:r>
            <a:r>
              <a:rPr lang="en-US" sz="1600" dirty="0">
                <a:cs typeface="Segoe UI"/>
              </a:rPr>
              <a:t>​</a:t>
            </a:r>
            <a:endParaRPr lang="cs-CZ"/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Kateřina Hálová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Marcela </a:t>
            </a:r>
            <a:r>
              <a:rPr lang="cs-CZ" sz="1600" err="1">
                <a:cs typeface="Segoe UI"/>
              </a:rPr>
              <a:t>Křenovská</a:t>
            </a:r>
            <a:r>
              <a:rPr lang="cs-CZ" sz="1600" dirty="0">
                <a:cs typeface="Segoe UI"/>
              </a:rPr>
              <a:t>, Ph.D.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et Mgr. Břetislav </a:t>
            </a:r>
            <a:r>
              <a:rPr lang="cs-CZ" sz="1600" err="1">
                <a:cs typeface="Segoe UI"/>
              </a:rPr>
              <a:t>Lebloch</a:t>
            </a:r>
            <a:r>
              <a:rPr lang="cs-CZ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Lenka Otáhalová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et Mgr. Viktor Pacholík, Ph.D.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cs typeface="Segoe UI"/>
              </a:rPr>
              <a:t>Mgr. Markéta </a:t>
            </a:r>
            <a:r>
              <a:rPr lang="en-US" sz="1600" dirty="0" err="1">
                <a:cs typeface="Segoe UI"/>
              </a:rPr>
              <a:t>Píšová</a:t>
            </a:r>
            <a:endParaRPr lang="en-US" sz="1600">
              <a:cs typeface="Segoe UI"/>
            </a:endParaRP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et Mgr. Martin Polách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Magda </a:t>
            </a:r>
            <a:r>
              <a:rPr lang="cs-CZ" sz="1600" err="1">
                <a:cs typeface="Segoe UI"/>
              </a:rPr>
              <a:t>Zycháčková</a:t>
            </a:r>
            <a:r>
              <a:rPr lang="cs-CZ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Jan Bradáč, </a:t>
            </a:r>
            <a:r>
              <a:rPr lang="cs-CZ" sz="1600" dirty="0" err="1">
                <a:cs typeface="Segoe UI"/>
              </a:rPr>
              <a:t>DiS</a:t>
            </a:r>
            <a:r>
              <a:rPr lang="cs-CZ" sz="1600" dirty="0">
                <a:cs typeface="Segoe UI"/>
              </a:rPr>
              <a:t>.</a:t>
            </a:r>
            <a:br>
              <a:rPr lang="cs-CZ" sz="1600" dirty="0">
                <a:cs typeface="Segoe UI"/>
              </a:rPr>
            </a:br>
            <a:endParaRPr lang="cs-CZ" sz="1600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565049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1028700" y="1967266"/>
            <a:ext cx="2628900" cy="254725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Ústav</a:t>
            </a:r>
            <a:r>
              <a:rPr lang="en-US" sz="2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školní</a:t>
            </a:r>
            <a:r>
              <a:rPr lang="en-US" sz="2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pedagogiky</a:t>
            </a:r>
            <a:endParaRPr lang="en-US" sz="2800" b="1" kern="1200" dirty="0" err="1">
              <a:solidFill>
                <a:srgbClr val="FFFFFF"/>
              </a:solidFill>
              <a:latin typeface="+mj-lt"/>
              <a:cs typeface="Calibri Light"/>
            </a:endParaRPr>
          </a:p>
          <a:p>
            <a:pPr algn="ctr">
              <a:spcAft>
                <a:spcPts val="600"/>
              </a:spcAft>
            </a:pPr>
            <a:endParaRPr lang="en-US" sz="28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spcAft>
                <a:spcPts val="600"/>
              </a:spcAft>
            </a:pP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Tutoři</a:t>
            </a:r>
            <a:r>
              <a:rPr lang="en-US" sz="2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r>
              <a:rPr lang="en-US" sz="2800" b="1" dirty="0">
                <a:solidFill>
                  <a:srgbClr val="FFFFFF"/>
                </a:solidFill>
                <a:latin typeface="+mj-lt"/>
              </a:rPr>
              <a:t> </a:t>
            </a: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ročníkoví</a:t>
            </a:r>
            <a:r>
              <a:rPr lang="en-US" sz="2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vedoucí</a:t>
            </a:r>
            <a:endParaRPr lang="en-US" sz="2800" b="1" kern="1200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ED4DBBB-5B64-959A-924E-32593AAE3C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007169"/>
              </p:ext>
            </p:extLst>
          </p:nvPr>
        </p:nvGraphicFramePr>
        <p:xfrm>
          <a:off x="4489951" y="575607"/>
          <a:ext cx="7315741" cy="5349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793">
                  <a:extLst>
                    <a:ext uri="{9D8B030D-6E8A-4147-A177-3AD203B41FA5}">
                      <a16:colId xmlns:a16="http://schemas.microsoft.com/office/drawing/2014/main" val="3328754210"/>
                    </a:ext>
                  </a:extLst>
                </a:gridCol>
                <a:gridCol w="2302212">
                  <a:extLst>
                    <a:ext uri="{9D8B030D-6E8A-4147-A177-3AD203B41FA5}">
                      <a16:colId xmlns:a16="http://schemas.microsoft.com/office/drawing/2014/main" val="14495049"/>
                    </a:ext>
                  </a:extLst>
                </a:gridCol>
                <a:gridCol w="1913106">
                  <a:extLst>
                    <a:ext uri="{9D8B030D-6E8A-4147-A177-3AD203B41FA5}">
                      <a16:colId xmlns:a16="http://schemas.microsoft.com/office/drawing/2014/main" val="824160309"/>
                    </a:ext>
                  </a:extLst>
                </a:gridCol>
                <a:gridCol w="2475630">
                  <a:extLst>
                    <a:ext uri="{9D8B030D-6E8A-4147-A177-3AD203B41FA5}">
                      <a16:colId xmlns:a16="http://schemas.microsoft.com/office/drawing/2014/main" val="1961587283"/>
                    </a:ext>
                  </a:extLst>
                </a:gridCol>
              </a:tblGrid>
              <a:tr h="794425">
                <a:tc>
                  <a:txBody>
                    <a:bodyPr/>
                    <a:lstStyle/>
                    <a:p>
                      <a:pPr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UČITELSTVÍ PRO </a:t>
                      </a:r>
                    </a:p>
                    <a:p>
                      <a:pPr lvl="0" algn="ctr">
                        <a:buNone/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MATEŘSKÉ ŠKOLY  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br>
                        <a:rPr lang="cs-CZ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PŘEDŠKOLNÍ PEDAGOGIKA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PEDAGOGIKA PŘEDŠKOLNÍHO VĚKU  </a:t>
                      </a:r>
                      <a:endParaRPr lang="cs-CZ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UČITELSTVÍ PRO  </a:t>
                      </a: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WordVisiCarriageReturn_MSFontService"/>
                        </a:rPr>
                        <a:t> </a:t>
                      </a:r>
                      <a:b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WordVisiCarriageReturn_MSFontService"/>
                        </a:rPr>
                      </a:b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 STUPEŇ ZÁKLADNÍ ŠKOLY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903031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>
                          <a:effectLst/>
                          <a:latin typeface="Calibri"/>
                        </a:rPr>
                        <a:t>ročník </a:t>
                      </a:r>
                      <a:endParaRPr lang="cs-CZ" sz="1400" b="1" dirty="0">
                        <a:effectLst/>
                        <a:latin typeface="Calibri"/>
                      </a:endParaRP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prezenční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prezenční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prezenční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050287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1.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Beáta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Deutscherová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MBA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Beata Horníčková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Marie Pavelková, Ph.D.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7501285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2.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Iva Žáková, Ph.D.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Juraj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Obonya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Jana Vašíková, PhD. 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5007495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3.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Hana Navrátilová, Ph.D.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Roman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Božik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Ph.D.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375469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4.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Libuše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Jelénková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Ph.D.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556151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5.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Barbora Petrů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Puhrová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Ph.D.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169894"/>
                  </a:ext>
                </a:extLst>
              </a:tr>
              <a:tr h="226978">
                <a:tc gridSpan="4"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080877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kombinovaná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kombinovaná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2682932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1.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Beáta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Deutscherová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MBA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Beata Horníčková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797577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2.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Iva Žáková, Ph.D.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Juraj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Obonya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531648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3.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Hana Navrátilová, Ph.D.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973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04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1028700" y="1967266"/>
            <a:ext cx="2628900" cy="254725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2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Ústav školní pedagogiky</a:t>
            </a:r>
          </a:p>
          <a:p>
            <a:pPr algn="ctr">
              <a:spcAft>
                <a:spcPts val="600"/>
              </a:spcAft>
            </a:pPr>
            <a:endParaRPr lang="en-US" sz="25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spcAft>
                <a:spcPts val="600"/>
              </a:spcAft>
            </a:pPr>
            <a:r>
              <a:rPr lang="en-US" sz="2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Garanti studijních programů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78B525B8-E9AF-108C-13CB-C2BAFEAA8C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721252"/>
              </p:ext>
            </p:extLst>
          </p:nvPr>
        </p:nvGraphicFramePr>
        <p:xfrm>
          <a:off x="4777316" y="987841"/>
          <a:ext cx="6780700" cy="4879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0700">
                  <a:extLst>
                    <a:ext uri="{9D8B030D-6E8A-4147-A177-3AD203B41FA5}">
                      <a16:colId xmlns:a16="http://schemas.microsoft.com/office/drawing/2014/main" val="2366894714"/>
                    </a:ext>
                  </a:extLst>
                </a:gridCol>
              </a:tblGrid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Učitelství pro mateřské školy - denní/kombinovaná forma studia  </a:t>
                      </a:r>
                      <a:endParaRPr lang="cs-CZ" sz="24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74476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dirty="0">
                          <a:effectLst/>
                          <a:latin typeface="Calibri"/>
                        </a:rPr>
                        <a:t>PhDr. Hana Navrátilová, Ph.D.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8541614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b="1" dirty="0">
                          <a:effectLst/>
                          <a:latin typeface="Calibri"/>
                        </a:rPr>
                        <a:t>Předškolní pedagogika - denní/kombinovaná forma studia </a:t>
                      </a:r>
                      <a:r>
                        <a:rPr lang="cs-CZ" sz="1800" dirty="0">
                          <a:effectLst/>
                          <a:latin typeface="Calibri"/>
                        </a:rPr>
                        <a:t>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34911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dirty="0">
                          <a:effectLst/>
                          <a:latin typeface="Calibri"/>
                        </a:rPr>
                        <a:t>doc. Mgr. Petr </a:t>
                      </a:r>
                      <a:r>
                        <a:rPr lang="cs-CZ" sz="1800" dirty="0" err="1">
                          <a:effectLst/>
                          <a:latin typeface="Calibri"/>
                        </a:rPr>
                        <a:t>Najvar</a:t>
                      </a:r>
                      <a:r>
                        <a:rPr lang="cs-CZ" sz="1800" dirty="0">
                          <a:effectLst/>
                          <a:latin typeface="Calibri"/>
                        </a:rPr>
                        <a:t>, Ph.D.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370033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b="1" dirty="0">
                          <a:effectLst/>
                          <a:latin typeface="Calibri"/>
                        </a:rPr>
                        <a:t>Učitelství pro 1. stupeň základní školy - denní forma studia</a:t>
                      </a:r>
                      <a:r>
                        <a:rPr lang="cs-CZ" sz="1800" dirty="0">
                          <a:effectLst/>
                          <a:latin typeface="Calibri"/>
                        </a:rPr>
                        <a:t>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448985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dirty="0">
                          <a:effectLst/>
                          <a:latin typeface="Calibri"/>
                        </a:rPr>
                        <a:t>doc. PhDr. Mgr. Marcela Janíková, Ph.D.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783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07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ovéPole 3"/>
          <p:cNvSpPr txBox="1"/>
          <p:nvPr/>
        </p:nvSpPr>
        <p:spPr>
          <a:xfrm>
            <a:off x="838200" y="459863"/>
            <a:ext cx="10515600" cy="1004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Konzultační hodiny akademických pracovníků  ZS 2023/2024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ovéPole 4"/>
          <p:cNvSpPr txBox="1"/>
          <p:nvPr/>
        </p:nvSpPr>
        <p:spPr>
          <a:xfrm>
            <a:off x="2531632" y="6367718"/>
            <a:ext cx="9662627" cy="3416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b="1" dirty="0"/>
              <a:t>https://fhs.utb.cz/o-fakulte/zakladni-informace/ustavy/ustav-skolni-pedagogiky/kontakty/</a:t>
            </a:r>
          </a:p>
        </p:txBody>
      </p:sp>
      <p:graphicFrame>
        <p:nvGraphicFramePr>
          <p:cNvPr id="7" name="TextovéPole 1">
            <a:extLst>
              <a:ext uri="{FF2B5EF4-FFF2-40B4-BE49-F238E27FC236}">
                <a16:creationId xmlns:a16="http://schemas.microsoft.com/office/drawing/2014/main" id="{FB8A021E-E0CC-539D-EFEC-E9D19B5307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8654229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174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1506671" y="1347866"/>
            <a:ext cx="9144000" cy="12364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Komunikace mezi studenty a vyučujícími </a:t>
            </a:r>
          </a:p>
        </p:txBody>
      </p:sp>
      <p:sp>
        <p:nvSpPr>
          <p:cNvPr id="3" name="Obdélník 2"/>
          <p:cNvSpPr/>
          <p:nvPr/>
        </p:nvSpPr>
        <p:spPr>
          <a:xfrm>
            <a:off x="716201" y="2171977"/>
            <a:ext cx="9844035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44" indent="-285744">
              <a:buBlip>
                <a:blip r:embed="rId3"/>
              </a:buBlip>
            </a:pPr>
            <a:r>
              <a:rPr lang="cs-CZ">
                <a:sym typeface="Wingdings" panose="05000000000000000000" pitchFamily="2" charset="2"/>
              </a:rPr>
              <a:t>Oslovení vyučujícího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Dle funkce (pan/í ředitel/</a:t>
            </a:r>
            <a:r>
              <a:rPr lang="cs-CZ" sz="1400" err="1">
                <a:sym typeface="Wingdings" panose="05000000000000000000" pitchFamily="2" charset="2"/>
              </a:rPr>
              <a:t>ka</a:t>
            </a:r>
            <a:r>
              <a:rPr lang="cs-CZ" sz="1400">
                <a:sym typeface="Wingdings" panose="05000000000000000000" pitchFamily="2" charset="2"/>
              </a:rPr>
              <a:t>, proděkan/proděkanka)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Dle akademického titulu (pan/í profesor/</a:t>
            </a:r>
            <a:r>
              <a:rPr lang="cs-CZ" sz="1400" err="1">
                <a:sym typeface="Wingdings" panose="05000000000000000000" pitchFamily="2" charset="2"/>
              </a:rPr>
              <a:t>ka</a:t>
            </a:r>
            <a:r>
              <a:rPr lang="cs-CZ" sz="1400">
                <a:sym typeface="Wingdings" panose="05000000000000000000" pitchFamily="2" charset="2"/>
              </a:rPr>
              <a:t>), který lze zjistit na: </a:t>
            </a:r>
            <a:r>
              <a:rPr lang="cs-CZ" sz="1400">
                <a:sym typeface="Wingdings" panose="05000000000000000000" pitchFamily="2" charset="2"/>
                <a:hlinkClick r:id="rId4"/>
              </a:rPr>
              <a:t>https://fhs.utb.cz/o-fakulte/zakladni-informace/ustavy/ustav-skolni-pedagogiky/kontakty/</a:t>
            </a:r>
            <a:endParaRPr lang="cs-CZ" sz="1400">
              <a:sym typeface="Wingdings" panose="05000000000000000000" pitchFamily="2" charset="2"/>
            </a:endParaRPr>
          </a:p>
          <a:p>
            <a:pPr marL="742944" lvl="1" indent="-285744">
              <a:buBlip>
                <a:blip r:embed="rId3"/>
              </a:buBlip>
            </a:pPr>
            <a:r>
              <a:rPr lang="cs-CZ" sz="1400"/>
              <a:t>Akademická funkce má přednost před titulem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/>
              <a:t>Tituly Bc. (bakalář) a CSc. (kandidát věd) neoslovujeme</a:t>
            </a:r>
          </a:p>
          <a:p>
            <a:pPr marL="742944" lvl="1" indent="-285744">
              <a:buBlip>
                <a:blip r:embed="rId3"/>
              </a:buBlip>
            </a:pPr>
            <a:endParaRPr lang="cs-CZ" sz="1400">
              <a:sym typeface="Wingdings" panose="05000000000000000000" pitchFamily="2" charset="2"/>
            </a:endParaRPr>
          </a:p>
          <a:p>
            <a:pPr lvl="1"/>
            <a:endParaRPr lang="cs-CZ" sz="1400">
              <a:sym typeface="Wingdings" panose="05000000000000000000" pitchFamily="2" charset="2"/>
            </a:endParaRPr>
          </a:p>
          <a:p>
            <a:pPr lvl="1"/>
            <a:endParaRPr lang="cs-CZ" sz="1400">
              <a:sym typeface="Wingdings" panose="05000000000000000000" pitchFamily="2" charset="2"/>
            </a:endParaRPr>
          </a:p>
          <a:p>
            <a:pPr marL="285744" indent="-285744">
              <a:buBlip>
                <a:blip r:embed="rId3"/>
              </a:buBlip>
            </a:pPr>
            <a:r>
              <a:rPr lang="cs-CZ">
                <a:sym typeface="Wingdings" panose="05000000000000000000" pitchFamily="2" charset="2"/>
              </a:rPr>
              <a:t>E-mailová komunikace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Formální typ komunikace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Vhodné oslovení („</a:t>
            </a:r>
            <a:r>
              <a:rPr lang="cs-CZ" sz="1400"/>
              <a:t>Vážený pane docente…“)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Uvést předmět, věcný obsah zprávy, rozloučení („S přáním příjemného dne“)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Podpis (včetně udání ročníku a studijního programu)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hlinkClick r:id="rId5"/>
              </a:rPr>
              <a:t>https://pruvodcestudenta.utb.cz/2021/04/11/psani-e-mailu/</a:t>
            </a:r>
            <a:endParaRPr lang="cs-CZ" sz="1400"/>
          </a:p>
          <a:p>
            <a:pPr lvl="1"/>
            <a:endParaRPr lang="cs-CZ" sz="1400"/>
          </a:p>
          <a:p>
            <a:pPr lvl="1"/>
            <a:endParaRPr lang="cs-CZ" sz="1400"/>
          </a:p>
          <a:p>
            <a:pPr lvl="1"/>
            <a:r>
              <a:rPr lang="cs-CZ" sz="1400"/>
              <a:t>Vše ostatní na: </a:t>
            </a:r>
            <a:r>
              <a:rPr lang="cs-CZ" sz="1400">
                <a:hlinkClick r:id="rId6"/>
              </a:rPr>
              <a:t>https://pruvodcestudenta.utb.cz/category/pruvodce-studenta/</a:t>
            </a:r>
            <a:r>
              <a:rPr lang="cs-CZ" sz="1400"/>
              <a:t> </a:t>
            </a:r>
          </a:p>
          <a:p>
            <a:pPr lvl="1"/>
            <a:endParaRPr lang="cs-CZ" sz="140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9285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DB68E28916D7D40A07D747F5333A374" ma:contentTypeVersion="13" ma:contentTypeDescription="Vytvoří nový dokument" ma:contentTypeScope="" ma:versionID="ef8084670d7176a9d561c64f59971371">
  <xsd:schema xmlns:xsd="http://www.w3.org/2001/XMLSchema" xmlns:xs="http://www.w3.org/2001/XMLSchema" xmlns:p="http://schemas.microsoft.com/office/2006/metadata/properties" xmlns:ns3="519a4bdb-d65e-4b89-b92b-4806a887df26" xmlns:ns4="5cb14320-be7d-40be-91bf-103acc30ecad" targetNamespace="http://schemas.microsoft.com/office/2006/metadata/properties" ma:root="true" ma:fieldsID="8417a30eb3e9804bf5dce4492dcc6cb4" ns3:_="" ns4:_="">
    <xsd:import namespace="519a4bdb-d65e-4b89-b92b-4806a887df26"/>
    <xsd:import namespace="5cb14320-be7d-40be-91bf-103acc30eca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9a4bdb-d65e-4b89-b92b-4806a887df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b14320-be7d-40be-91bf-103acc30eca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9a4bdb-d65e-4b89-b92b-4806a887df2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1AD19C-C255-48B3-B8D6-474DC56A2229}">
  <ds:schemaRefs>
    <ds:schemaRef ds:uri="519a4bdb-d65e-4b89-b92b-4806a887df26"/>
    <ds:schemaRef ds:uri="5cb14320-be7d-40be-91bf-103acc30ec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1C13F9F-957B-4FD1-A19C-67D0B1047B57}">
  <ds:schemaRefs>
    <ds:schemaRef ds:uri="519a4bdb-d65e-4b89-b92b-4806a887df26"/>
    <ds:schemaRef ds:uri="5cb14320-be7d-40be-91bf-103acc30ec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91F59E4-9777-447D-8B5F-22BC9E451C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Širokoúhlá obrazovka</PresentationFormat>
  <Slides>22</Slides>
  <Notes>12</Notes>
  <HiddenSlides>0</HiddenSlide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22</vt:i4>
      </vt:variant>
    </vt:vector>
  </HeadingPairs>
  <TitlesOfParts>
    <vt:vector size="24" baseType="lpstr">
      <vt:lpstr>Motiv Office</vt:lpstr>
      <vt:lpstr>Office Theme</vt:lpstr>
      <vt:lpstr>Setkání se studenty</vt:lpstr>
      <vt:lpstr>Program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  Informace pro studenty    1. ročníků</vt:lpstr>
      <vt:lpstr>Knihovna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Kolek</dc:creator>
  <cp:revision>243</cp:revision>
  <cp:lastPrinted>2022-09-06T07:19:49Z</cp:lastPrinted>
  <dcterms:created xsi:type="dcterms:W3CDTF">2020-09-09T06:20:52Z</dcterms:created>
  <dcterms:modified xsi:type="dcterms:W3CDTF">2023-09-14T20:42:09Z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0x0101002DB68E28916D7D40A07D747F5333A374</vt:lpwstr>
  </property>
</Properties>
</file>